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handoutMasterIdLst>
    <p:handoutMasterId r:id="rId22"/>
  </p:handoutMasterIdLst>
  <p:sldIdLst>
    <p:sldId id="281" r:id="rId2"/>
    <p:sldId id="294" r:id="rId3"/>
    <p:sldId id="311" r:id="rId4"/>
    <p:sldId id="351" r:id="rId5"/>
    <p:sldId id="323" r:id="rId6"/>
    <p:sldId id="349" r:id="rId7"/>
    <p:sldId id="299" r:id="rId8"/>
    <p:sldId id="352" r:id="rId9"/>
    <p:sldId id="350" r:id="rId10"/>
    <p:sldId id="315" r:id="rId11"/>
    <p:sldId id="344" r:id="rId12"/>
    <p:sldId id="332" r:id="rId13"/>
    <p:sldId id="346" r:id="rId14"/>
    <p:sldId id="317" r:id="rId15"/>
    <p:sldId id="321" r:id="rId16"/>
    <p:sldId id="286" r:id="rId17"/>
    <p:sldId id="276" r:id="rId18"/>
    <p:sldId id="297" r:id="rId19"/>
    <p:sldId id="328" r:id="rId20"/>
  </p:sldIdLst>
  <p:sldSz cx="9144000" cy="6858000" type="screen4x3"/>
  <p:notesSz cx="7010400" cy="92964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21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F8575C-4E88-142D-8C9F-1F7CECB3A29A}" name="Jason McCrea" initials="JM" userId="S::Jason.McCrea@plan4la.org::159f8277-ed9e-4926-8814-4c8695c37a87" providerId="AD"/>
  <p188:author id="{E2B50F72-3F94-D062-998B-36EF6C1CF8AA}" name="Ashley Munoz" initials="AM" userId="S::a.munoz@eyestoneeir.com::4f207bb6-c354-459c-b998-d4587bac0e74" providerId="AD"/>
  <p188:author id="{48497E7D-F929-5D6E-4AE8-F2B48B99B211}" name="Rey Fukuda" initials="RF" userId="S::rey.fukuda@plan4la.org::ede57a4f-d687-470b-a258-936fe54a3874" providerId="AD"/>
  <p188:author id="{5AC04185-75DB-4F41-E1FA-DD4204163F28}" name="Tamar Gharibian" initials="TG" userId="S::tamar.gharibian@lacity.org::f14d1848-cc60-472e-9076-f094792d5df8" providerId="AD"/>
  <p188:author id="{326DE59B-247E-C067-EF20-76FE3523DF06}" name="Laura Rodriguez" initials="LR" userId="S::l.rodriguez@eyestoneeir.com::d22c20bc-a9a2-477e-8a9b-421bccc32981" providerId="AD"/>
  <p188:author id="{8A5C8D9E-6903-06A3-1DCF-2C55D8C8FF8A}" name="Milena Zasadzien" initials="MZ" userId="S::Milena.Zasadzien@lacity.org::5f0e3cca-8e6b-48ea-b05d-eb6e76b11af2" providerId="AD"/>
  <p188:author id="{477B28A0-EF4C-B176-041E-291281B4ECF6}" name="Mindy Nguyen" initials="MN" userId="S::Mindy.Nguyen@plan4la.org::f6347408-83fb-4ff5-a588-b6a98405c7fb" providerId="AD"/>
  <p188:author id="{3BDA98AD-67BF-1617-E4DE-EC2DF44CC043}" name="Brad Napientek" initials="BN" userId="S-1-5-21-4007016473-926301463-3603997768-1121" providerId="AD"/>
  <p188:author id="{267A10DC-ACC2-F0C3-66B5-34B44CE3FEB9}" name="Michael Gatheru" initials="MG" userId="S::Michael.Gatheru@plan4la.org::97064743-1642-44c3-84f0-d40bf23ef5c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ey Fukuda" initials="RF" lastIdx="39" clrIdx="0"/>
  <p:cmAuthor id="2" name="Kathleen King" initials="KK" lastIdx="24" clrIdx="1"/>
  <p:cmAuthor id="3" name="Milena Zasadzien" initials="MZ" lastIdx="31" clrIdx="2"/>
  <p:cmAuthor id="4" name="Bradley Furuya" initials="BF" lastIdx="1" clrIdx="3">
    <p:extLst>
      <p:ext uri="{19B8F6BF-5375-455C-9EA6-DF929625EA0E}">
        <p15:presenceInfo xmlns:p15="http://schemas.microsoft.com/office/powerpoint/2012/main" userId="Bradley Furuya" providerId="None"/>
      </p:ext>
    </p:extLst>
  </p:cmAuthor>
  <p:cmAuthor id="5" name="William Lamborn" initials="WL" lastIdx="4" clrIdx="4">
    <p:extLst>
      <p:ext uri="{19B8F6BF-5375-455C-9EA6-DF929625EA0E}">
        <p15:presenceInfo xmlns:p15="http://schemas.microsoft.com/office/powerpoint/2012/main" userId="S::william.lamborn@plan4la.org::c9a422ca-ea0b-488a-8053-618a43f44e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EE"/>
    <a:srgbClr val="F16523"/>
    <a:srgbClr val="7B3C96"/>
    <a:srgbClr val="1F409B"/>
    <a:srgbClr val="476FB6"/>
    <a:srgbClr val="B461A6"/>
    <a:srgbClr val="F68C2C"/>
    <a:srgbClr val="FAF7EC"/>
    <a:srgbClr val="ED602C"/>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77481" autoAdjust="0"/>
  </p:normalViewPr>
  <p:slideViewPr>
    <p:cSldViewPr snapToGrid="0" snapToObjects="1">
      <p:cViewPr varScale="1">
        <p:scale>
          <a:sx n="59" d="100"/>
          <a:sy n="59" d="100"/>
        </p:scale>
        <p:origin x="1408" y="56"/>
      </p:cViewPr>
      <p:guideLst>
        <p:guide pos="2880"/>
        <p:guide orient="horz" pos="2136"/>
      </p:guideLst>
    </p:cSldViewPr>
  </p:slideViewPr>
  <p:outlineViewPr>
    <p:cViewPr>
      <p:scale>
        <a:sx n="33" d="100"/>
        <a:sy n="33" d="100"/>
      </p:scale>
      <p:origin x="0" y="-10992"/>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160" d="100"/>
          <a:sy n="160" d="100"/>
        </p:scale>
        <p:origin x="6792"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D55B5C-3120-48E4-8798-B79A543201AB}" type="doc">
      <dgm:prSet loTypeId="urn:microsoft.com/office/officeart/2005/8/layout/process5" loCatId="process" qsTypeId="urn:microsoft.com/office/officeart/2005/8/quickstyle/simple1" qsCatId="simple" csTypeId="urn:microsoft.com/office/officeart/2005/8/colors/colorful3" csCatId="colorful" phldr="1"/>
      <dgm:spPr/>
      <dgm:t>
        <a:bodyPr/>
        <a:lstStyle/>
        <a:p>
          <a:endParaRPr lang="en-US"/>
        </a:p>
      </dgm:t>
    </dgm:pt>
    <dgm:pt modelId="{11F23C00-98D4-437E-9FAA-2E9C0A20EA04}">
      <dgm:prSet phldrT="[Text]"/>
      <dgm:spPr>
        <a:solidFill>
          <a:schemeClr val="accent6"/>
        </a:solidFill>
      </dgm:spPr>
      <dgm:t>
        <a:bodyPr/>
        <a:lstStyle/>
        <a:p>
          <a:pPr algn="ctr"/>
          <a:r>
            <a:rPr lang="zh-CN" altLang="en-US" b="1" dirty="0">
              <a:latin typeface="Arial" panose="020B0604020202020204" pitchFamily="34" charset="0"/>
              <a:ea typeface="Roboto" panose="02000000000000000000" pitchFamily="2" charset="0"/>
              <a:cs typeface="Arial" panose="020B0604020202020204" pitchFamily="34" charset="0"/>
            </a:rPr>
            <a:t>发布立项通知和初步研究</a:t>
          </a:r>
          <a:r>
            <a:rPr lang="en-US" b="1" dirty="0">
              <a:latin typeface="Arial" panose="020B0604020202020204" pitchFamily="34" charset="0"/>
              <a:ea typeface="Roboto" panose="02000000000000000000" pitchFamily="2" charset="0"/>
              <a:cs typeface="Arial" panose="020B0604020202020204" pitchFamily="34" charset="0"/>
            </a:rPr>
            <a:t>    </a:t>
          </a:r>
        </a:p>
        <a:p>
          <a:pPr algn="ctr"/>
          <a:r>
            <a:rPr lang="en-US" b="1" dirty="0">
              <a:latin typeface="Arial" panose="020B0604020202020204" pitchFamily="34" charset="0"/>
              <a:ea typeface="Roboto" panose="02000000000000000000" pitchFamily="2" charset="0"/>
              <a:cs typeface="Arial" panose="020B0604020202020204" pitchFamily="34" charset="0"/>
            </a:rPr>
            <a:t> (2024</a:t>
          </a:r>
          <a:r>
            <a:rPr lang="zh-CN" altLang="en-US" b="1" dirty="0">
              <a:latin typeface="Arial" panose="020B0604020202020204" pitchFamily="34" charset="0"/>
              <a:ea typeface="Roboto" panose="02000000000000000000" pitchFamily="2" charset="0"/>
              <a:cs typeface="Arial" panose="020B0604020202020204" pitchFamily="34" charset="0"/>
            </a:rPr>
            <a:t>年</a:t>
          </a:r>
          <a:r>
            <a:rPr lang="en-US" altLang="zh-CN" b="1" dirty="0">
              <a:latin typeface="Arial" panose="020B0604020202020204" pitchFamily="34" charset="0"/>
              <a:ea typeface="Roboto" panose="02000000000000000000" pitchFamily="2" charset="0"/>
              <a:cs typeface="Arial" panose="020B0604020202020204" pitchFamily="34" charset="0"/>
            </a:rPr>
            <a:t>6</a:t>
          </a:r>
          <a:r>
            <a:rPr lang="zh-CN" altLang="en-US" b="1" dirty="0">
              <a:latin typeface="Arial" panose="020B0604020202020204" pitchFamily="34" charset="0"/>
              <a:ea typeface="Roboto" panose="02000000000000000000" pitchFamily="2" charset="0"/>
              <a:cs typeface="Arial" panose="020B0604020202020204" pitchFamily="34" charset="0"/>
            </a:rPr>
            <a:t>月</a:t>
          </a:r>
          <a:r>
            <a:rPr lang="en-US" altLang="zh-CN" b="1" dirty="0">
              <a:latin typeface="Arial" panose="020B0604020202020204" pitchFamily="34" charset="0"/>
              <a:ea typeface="Roboto" panose="02000000000000000000" pitchFamily="2" charset="0"/>
              <a:cs typeface="Arial" panose="020B0604020202020204" pitchFamily="34" charset="0"/>
            </a:rPr>
            <a:t>4</a:t>
          </a:r>
          <a:r>
            <a:rPr lang="zh-CN" altLang="en-US" b="1" dirty="0">
              <a:latin typeface="Arial" panose="020B0604020202020204" pitchFamily="34" charset="0"/>
              <a:ea typeface="Roboto" panose="02000000000000000000" pitchFamily="2" charset="0"/>
              <a:cs typeface="Arial" panose="020B0604020202020204" pitchFamily="34" charset="0"/>
            </a:rPr>
            <a:t>日</a:t>
          </a:r>
          <a:r>
            <a:rPr lang="en-US" b="1" dirty="0">
              <a:latin typeface="Arial" panose="020B0604020202020204" pitchFamily="34" charset="0"/>
              <a:ea typeface="Roboto" panose="02000000000000000000" pitchFamily="2" charset="0"/>
              <a:cs typeface="Arial" panose="020B0604020202020204" pitchFamily="34" charset="0"/>
            </a:rPr>
            <a:t>)</a:t>
          </a:r>
        </a:p>
      </dgm:t>
    </dgm:pt>
    <dgm:pt modelId="{07EED9EA-A56D-4776-AB5C-ED2E0A912415}" type="parTrans" cxnId="{07951C85-39D0-4BE2-9667-B509CFAC2892}">
      <dgm:prSet/>
      <dgm:spPr/>
      <dgm:t>
        <a:bodyPr/>
        <a:lstStyle/>
        <a:p>
          <a:endParaRPr lang="en-US"/>
        </a:p>
      </dgm:t>
    </dgm:pt>
    <dgm:pt modelId="{A44033FC-5F4B-4AE7-9CB2-47A41C013EDF}" type="sibTrans" cxnId="{07951C85-39D0-4BE2-9667-B509CFAC2892}">
      <dgm:prSet/>
      <dgm:spPr>
        <a:solidFill>
          <a:srgbClr val="7F7F7F"/>
        </a:solidFill>
      </dgm:spPr>
      <dgm:t>
        <a:bodyPr/>
        <a:lstStyle/>
        <a:p>
          <a:endParaRPr lang="en-US" dirty="0"/>
        </a:p>
      </dgm:t>
    </dgm:pt>
    <dgm:pt modelId="{5BA6AA27-E3C8-4DD6-BA69-5AE7B624DCB3}">
      <dgm:prSet phldrT="[Text]"/>
      <dgm:spPr>
        <a:solidFill>
          <a:schemeClr val="accent6"/>
        </a:solidFill>
        <a:ln w="76200">
          <a:solidFill>
            <a:schemeClr val="tx1">
              <a:lumMod val="95000"/>
              <a:lumOff val="5000"/>
            </a:schemeClr>
          </a:solidFill>
        </a:ln>
      </dgm:spPr>
      <dgm:t>
        <a:bodyPr/>
        <a:lstStyle/>
        <a:p>
          <a:r>
            <a:rPr lang="zh-CN" altLang="en-US" b="1" dirty="0">
              <a:solidFill>
                <a:schemeClr val="bg1"/>
              </a:solidFill>
              <a:latin typeface="Arial" panose="020B0604020202020204" pitchFamily="34" charset="0"/>
              <a:ea typeface="Roboto" panose="02000000000000000000" pitchFamily="2" charset="0"/>
              <a:cs typeface="Arial" panose="020B0604020202020204" pitchFamily="34" charset="0"/>
            </a:rPr>
            <a:t>范围界定会议</a:t>
          </a:r>
          <a:endParaRPr lang="en-US" altLang="zh-CN" b="1" dirty="0">
            <a:solidFill>
              <a:schemeClr val="bg1"/>
            </a:solidFill>
            <a:latin typeface="Arial" panose="020B0604020202020204" pitchFamily="34" charset="0"/>
            <a:ea typeface="Roboto" panose="02000000000000000000" pitchFamily="2" charset="0"/>
            <a:cs typeface="Arial" panose="020B0604020202020204" pitchFamily="34" charset="0"/>
          </a:endParaRPr>
        </a:p>
        <a:p>
          <a:r>
            <a:rPr lang="en-US" b="1" dirty="0">
              <a:solidFill>
                <a:schemeClr val="bg1"/>
              </a:solidFill>
              <a:latin typeface="Arial" panose="020B0604020202020204" pitchFamily="34" charset="0"/>
              <a:ea typeface="Roboto" panose="02000000000000000000" pitchFamily="2" charset="0"/>
              <a:cs typeface="Arial" panose="020B0604020202020204" pitchFamily="34" charset="0"/>
            </a:rPr>
            <a:t>(2024</a:t>
          </a:r>
          <a:r>
            <a:rPr lang="zh-CN" altLang="en-US" b="1" dirty="0">
              <a:solidFill>
                <a:schemeClr val="bg1"/>
              </a:solidFill>
              <a:latin typeface="Arial" panose="020B0604020202020204" pitchFamily="34" charset="0"/>
              <a:ea typeface="Roboto" panose="02000000000000000000" pitchFamily="2" charset="0"/>
              <a:cs typeface="Arial" panose="020B0604020202020204" pitchFamily="34" charset="0"/>
            </a:rPr>
            <a:t>年</a:t>
          </a:r>
          <a:r>
            <a:rPr lang="en-US" altLang="zh-CN" b="1" dirty="0">
              <a:solidFill>
                <a:schemeClr val="bg1"/>
              </a:solidFill>
              <a:latin typeface="Arial" panose="020B0604020202020204" pitchFamily="34" charset="0"/>
              <a:ea typeface="Roboto" panose="02000000000000000000" pitchFamily="2" charset="0"/>
              <a:cs typeface="Arial" panose="020B0604020202020204" pitchFamily="34" charset="0"/>
            </a:rPr>
            <a:t>6</a:t>
          </a:r>
          <a:r>
            <a:rPr lang="zh-CN" altLang="en-US" b="1" dirty="0">
              <a:solidFill>
                <a:schemeClr val="bg1"/>
              </a:solidFill>
              <a:latin typeface="Arial" panose="020B0604020202020204" pitchFamily="34" charset="0"/>
              <a:ea typeface="Roboto" panose="02000000000000000000" pitchFamily="2" charset="0"/>
              <a:cs typeface="Arial" panose="020B0604020202020204" pitchFamily="34" charset="0"/>
            </a:rPr>
            <a:t>月</a:t>
          </a:r>
          <a:r>
            <a:rPr lang="en-US" altLang="zh-CN" b="1" dirty="0">
              <a:solidFill>
                <a:schemeClr val="bg1"/>
              </a:solidFill>
              <a:latin typeface="Arial" panose="020B0604020202020204" pitchFamily="34" charset="0"/>
              <a:ea typeface="Roboto" panose="02000000000000000000" pitchFamily="2" charset="0"/>
              <a:cs typeface="Arial" panose="020B0604020202020204" pitchFamily="34" charset="0"/>
            </a:rPr>
            <a:t>18</a:t>
          </a:r>
          <a:r>
            <a:rPr lang="zh-CN" altLang="en-US" b="1" dirty="0">
              <a:solidFill>
                <a:schemeClr val="bg1"/>
              </a:solidFill>
              <a:latin typeface="Arial" panose="020B0604020202020204" pitchFamily="34" charset="0"/>
              <a:ea typeface="Roboto" panose="02000000000000000000" pitchFamily="2" charset="0"/>
              <a:cs typeface="Arial" panose="020B0604020202020204" pitchFamily="34" charset="0"/>
            </a:rPr>
            <a:t>日</a:t>
          </a:r>
          <a:r>
            <a:rPr lang="en-US" b="1" dirty="0">
              <a:solidFill>
                <a:schemeClr val="bg1"/>
              </a:solidFill>
              <a:latin typeface="Arial" panose="020B0604020202020204" pitchFamily="34" charset="0"/>
              <a:ea typeface="Roboto" panose="02000000000000000000" pitchFamily="2" charset="0"/>
              <a:cs typeface="Arial" panose="020B0604020202020204" pitchFamily="34" charset="0"/>
            </a:rPr>
            <a:t>) </a:t>
          </a:r>
        </a:p>
      </dgm:t>
    </dgm:pt>
    <dgm:pt modelId="{26B1483F-EF7A-4458-8581-927E2EA8BF22}" type="parTrans" cxnId="{5B540BC6-98C2-4430-A297-29F8D296FF7B}">
      <dgm:prSet/>
      <dgm:spPr/>
      <dgm:t>
        <a:bodyPr/>
        <a:lstStyle/>
        <a:p>
          <a:endParaRPr lang="en-US"/>
        </a:p>
      </dgm:t>
    </dgm:pt>
    <dgm:pt modelId="{2B6B7780-2F73-442B-932B-37185D8CE7EC}" type="sibTrans" cxnId="{5B540BC6-98C2-4430-A297-29F8D296FF7B}">
      <dgm:prSet/>
      <dgm:spPr>
        <a:solidFill>
          <a:schemeClr val="tx1">
            <a:lumMod val="50000"/>
            <a:lumOff val="50000"/>
          </a:schemeClr>
        </a:solidFill>
      </dgm:spPr>
      <dgm:t>
        <a:bodyPr/>
        <a:lstStyle/>
        <a:p>
          <a:endParaRPr lang="en-US" dirty="0"/>
        </a:p>
      </dgm:t>
    </dgm:pt>
    <dgm:pt modelId="{8F854BE6-CDDC-42D2-A95C-B3B6C5975543}">
      <dgm:prSet/>
      <dgm:spPr>
        <a:solidFill>
          <a:schemeClr val="accent2"/>
        </a:solidFill>
      </dgm:spPr>
      <dgm:t>
        <a:bodyPr/>
        <a:lstStyle/>
        <a:p>
          <a:r>
            <a:rPr lang="zh-CN" altLang="en-US" b="1" dirty="0">
              <a:latin typeface="Arial" panose="020B0604020202020204" pitchFamily="34" charset="0"/>
              <a:ea typeface="Roboto" panose="02000000000000000000" pitchFamily="2" charset="0"/>
              <a:cs typeface="Arial" panose="020B0604020202020204" pitchFamily="34" charset="0"/>
            </a:rPr>
            <a:t>环境影响报告草案（</a:t>
          </a:r>
          <a:r>
            <a:rPr lang="en-US" altLang="zh-CN" b="1" dirty="0">
              <a:latin typeface="Arial" panose="020B0604020202020204" pitchFamily="34" charset="0"/>
              <a:ea typeface="Roboto" panose="02000000000000000000" pitchFamily="2" charset="0"/>
              <a:cs typeface="Arial" panose="020B0604020202020204" pitchFamily="34" charset="0"/>
            </a:rPr>
            <a:t>Draft EIR) </a:t>
          </a:r>
          <a:r>
            <a:rPr lang="zh-CN" altLang="en-US" b="1" dirty="0">
              <a:latin typeface="Arial" panose="020B0604020202020204" pitchFamily="34" charset="0"/>
              <a:ea typeface="Roboto" panose="02000000000000000000" pitchFamily="2" charset="0"/>
              <a:cs typeface="Arial" panose="020B0604020202020204" pitchFamily="34" charset="0"/>
            </a:rPr>
            <a:t>可行性通知发布</a:t>
          </a:r>
          <a:endParaRPr lang="en-US" b="1" dirty="0">
            <a:latin typeface="Arial" panose="020B0604020202020204" pitchFamily="34" charset="0"/>
            <a:ea typeface="Roboto" panose="02000000000000000000" pitchFamily="2" charset="0"/>
            <a:cs typeface="Arial" panose="020B0604020202020204" pitchFamily="34" charset="0"/>
          </a:endParaRPr>
        </a:p>
      </dgm:t>
    </dgm:pt>
    <dgm:pt modelId="{CA3647B2-870F-4F0B-BE2E-3DF36F68653B}" type="parTrans" cxnId="{232942BB-B400-42A9-962D-A89C0B924EA1}">
      <dgm:prSet/>
      <dgm:spPr/>
      <dgm:t>
        <a:bodyPr/>
        <a:lstStyle/>
        <a:p>
          <a:endParaRPr lang="en-US"/>
        </a:p>
      </dgm:t>
    </dgm:pt>
    <dgm:pt modelId="{C38B5517-6675-4D57-8028-192FF97D1EAA}" type="sibTrans" cxnId="{232942BB-B400-42A9-962D-A89C0B924EA1}">
      <dgm:prSet/>
      <dgm:spPr>
        <a:solidFill>
          <a:schemeClr val="tx1">
            <a:lumMod val="50000"/>
            <a:lumOff val="50000"/>
          </a:schemeClr>
        </a:solidFill>
      </dgm:spPr>
      <dgm:t>
        <a:bodyPr/>
        <a:lstStyle/>
        <a:p>
          <a:endParaRPr lang="en-US" dirty="0"/>
        </a:p>
      </dgm:t>
    </dgm:pt>
    <dgm:pt modelId="{3FFF3BC3-53C7-4DC7-9238-42AA345F32A3}">
      <dgm:prSet/>
      <dgm:spPr>
        <a:solidFill>
          <a:schemeClr val="accent6"/>
        </a:solidFill>
      </dgm:spPr>
      <dgm:t>
        <a:bodyPr anchor="ctr"/>
        <a:lstStyle/>
        <a:p>
          <a:pPr algn="ctr"/>
          <a:r>
            <a:rPr lang="zh-CN" altLang="en-US" b="1" dirty="0">
              <a:latin typeface="Arial" panose="020B0604020202020204" pitchFamily="34" charset="0"/>
              <a:ea typeface="Roboto" panose="02000000000000000000" pitchFamily="2" charset="0"/>
              <a:cs typeface="Arial" panose="020B0604020202020204" pitchFamily="34" charset="0"/>
            </a:rPr>
            <a:t>环境影响报告草案（</a:t>
          </a:r>
          <a:r>
            <a:rPr lang="en-US" altLang="zh-CN" b="1" dirty="0">
              <a:latin typeface="Arial" panose="020B0604020202020204" pitchFamily="34" charset="0"/>
              <a:ea typeface="Roboto" panose="02000000000000000000" pitchFamily="2" charset="0"/>
              <a:cs typeface="Arial" panose="020B0604020202020204" pitchFamily="34" charset="0"/>
            </a:rPr>
            <a:t>Draft EIR) </a:t>
          </a:r>
          <a:r>
            <a:rPr lang="zh-CN" altLang="en-US" b="1" dirty="0">
              <a:latin typeface="Arial" panose="020B0604020202020204" pitchFamily="34" charset="0"/>
              <a:ea typeface="Roboto" panose="02000000000000000000" pitchFamily="2" charset="0"/>
              <a:cs typeface="Arial" panose="020B0604020202020204" pitchFamily="34" charset="0"/>
            </a:rPr>
            <a:t>公众评论期</a:t>
          </a:r>
          <a:endParaRPr lang="en-US" b="1" dirty="0">
            <a:latin typeface="Arial" panose="020B0604020202020204" pitchFamily="34" charset="0"/>
            <a:ea typeface="Roboto" panose="02000000000000000000" pitchFamily="2" charset="0"/>
            <a:cs typeface="Arial" panose="020B0604020202020204" pitchFamily="34" charset="0"/>
          </a:endParaRPr>
        </a:p>
      </dgm:t>
    </dgm:pt>
    <dgm:pt modelId="{E3B9084C-7AA9-48A6-A2B2-9BC2A9CDD9A0}" type="parTrans" cxnId="{DD6862B9-AAC7-4C7E-AF98-C6C239C05DBA}">
      <dgm:prSet/>
      <dgm:spPr/>
      <dgm:t>
        <a:bodyPr/>
        <a:lstStyle/>
        <a:p>
          <a:endParaRPr lang="en-US"/>
        </a:p>
      </dgm:t>
    </dgm:pt>
    <dgm:pt modelId="{18E73EA2-0123-430F-B6C6-28FBCB09C249}" type="sibTrans" cxnId="{DD6862B9-AAC7-4C7E-AF98-C6C239C05DBA}">
      <dgm:prSet/>
      <dgm:spPr>
        <a:solidFill>
          <a:schemeClr val="tx1">
            <a:lumMod val="50000"/>
            <a:lumOff val="50000"/>
          </a:schemeClr>
        </a:solidFill>
      </dgm:spPr>
      <dgm:t>
        <a:bodyPr/>
        <a:lstStyle/>
        <a:p>
          <a:endParaRPr lang="en-US" dirty="0"/>
        </a:p>
      </dgm:t>
    </dgm:pt>
    <dgm:pt modelId="{0D32AE70-301F-474A-8D15-F691845241CD}">
      <dgm:prSet/>
      <dgm:spPr>
        <a:solidFill>
          <a:schemeClr val="accent2"/>
        </a:solidFill>
      </dgm:spPr>
      <dgm:t>
        <a:bodyPr/>
        <a:lstStyle/>
        <a:p>
          <a:r>
            <a:rPr lang="zh-CN" altLang="en-US" b="1" dirty="0">
              <a:latin typeface="Arial" panose="020B0604020202020204" pitchFamily="34" charset="0"/>
              <a:ea typeface="Roboto" panose="02000000000000000000" pitchFamily="2" charset="0"/>
              <a:cs typeface="Arial" panose="020B0604020202020204" pitchFamily="34" charset="0"/>
            </a:rPr>
            <a:t>编制最终环境影响报告（</a:t>
          </a:r>
          <a:r>
            <a:rPr lang="en-US" altLang="zh-CN" b="1" dirty="0">
              <a:latin typeface="Arial" panose="020B0604020202020204" pitchFamily="34" charset="0"/>
              <a:ea typeface="Roboto" panose="02000000000000000000" pitchFamily="2" charset="0"/>
              <a:cs typeface="Arial" panose="020B0604020202020204" pitchFamily="34" charset="0"/>
            </a:rPr>
            <a:t>Final EIR) </a:t>
          </a:r>
          <a:endParaRPr lang="en-US" b="1" dirty="0">
            <a:latin typeface="Arial" panose="020B0604020202020204" pitchFamily="34" charset="0"/>
            <a:ea typeface="Roboto" panose="02000000000000000000" pitchFamily="2" charset="0"/>
            <a:cs typeface="Arial" panose="020B0604020202020204" pitchFamily="34" charset="0"/>
          </a:endParaRPr>
        </a:p>
      </dgm:t>
    </dgm:pt>
    <dgm:pt modelId="{CACE491C-C229-48FD-B718-5A8B9EDCAE88}" type="parTrans" cxnId="{7176B77E-6FA1-486E-A26D-04D7FCF183CC}">
      <dgm:prSet/>
      <dgm:spPr/>
      <dgm:t>
        <a:bodyPr/>
        <a:lstStyle/>
        <a:p>
          <a:endParaRPr lang="en-US"/>
        </a:p>
      </dgm:t>
    </dgm:pt>
    <dgm:pt modelId="{973D04FC-17B6-4B39-A347-B898BCA29EAD}" type="sibTrans" cxnId="{7176B77E-6FA1-486E-A26D-04D7FCF183CC}">
      <dgm:prSet/>
      <dgm:spPr>
        <a:solidFill>
          <a:schemeClr val="tx1">
            <a:lumMod val="50000"/>
            <a:lumOff val="50000"/>
          </a:schemeClr>
        </a:solidFill>
      </dgm:spPr>
      <dgm:t>
        <a:bodyPr/>
        <a:lstStyle/>
        <a:p>
          <a:endParaRPr lang="en-US" dirty="0"/>
        </a:p>
      </dgm:t>
    </dgm:pt>
    <dgm:pt modelId="{6124D2BE-9CC7-4AB2-88B3-C22FCC1D3572}">
      <dgm:prSet phldrT="[Text]"/>
      <dgm:spPr>
        <a:solidFill>
          <a:schemeClr val="accent6"/>
        </a:solidFill>
      </dgm:spPr>
      <dgm:t>
        <a:bodyPr/>
        <a:lstStyle/>
        <a:p>
          <a:pPr algn="l"/>
          <a:r>
            <a:rPr lang="en-US" dirty="0">
              <a:latin typeface="Arial" panose="020B0604020202020204" pitchFamily="34" charset="0"/>
              <a:ea typeface="Roboto" panose="02000000000000000000" pitchFamily="2" charset="0"/>
              <a:cs typeface="Arial" panose="020B0604020202020204" pitchFamily="34" charset="0"/>
            </a:rPr>
            <a:t> 30 </a:t>
          </a:r>
          <a:r>
            <a:rPr lang="zh-CN" altLang="en-US" dirty="0">
              <a:latin typeface="Arial" panose="020B0604020202020204" pitchFamily="34" charset="0"/>
              <a:ea typeface="Roboto" panose="02000000000000000000" pitchFamily="2" charset="0"/>
              <a:cs typeface="Arial" panose="020B0604020202020204" pitchFamily="34" charset="0"/>
            </a:rPr>
            <a:t>天审查期</a:t>
          </a:r>
          <a:endParaRPr lang="en-US" dirty="0">
            <a:latin typeface="Arial" panose="020B0604020202020204" pitchFamily="34" charset="0"/>
            <a:ea typeface="Roboto" panose="02000000000000000000" pitchFamily="2" charset="0"/>
            <a:cs typeface="Arial" panose="020B0604020202020204" pitchFamily="34" charset="0"/>
          </a:endParaRPr>
        </a:p>
      </dgm:t>
    </dgm:pt>
    <dgm:pt modelId="{D0021230-589A-4B40-A49C-16E53A574CAA}" type="parTrans" cxnId="{68D64EE1-E5B2-4A16-AE0B-8A86EE26BB7A}">
      <dgm:prSet/>
      <dgm:spPr/>
      <dgm:t>
        <a:bodyPr/>
        <a:lstStyle/>
        <a:p>
          <a:endParaRPr lang="en-US"/>
        </a:p>
      </dgm:t>
    </dgm:pt>
    <dgm:pt modelId="{6ACEA5CB-E958-4D7F-9BF8-B5225749B251}" type="sibTrans" cxnId="{68D64EE1-E5B2-4A16-AE0B-8A86EE26BB7A}">
      <dgm:prSet/>
      <dgm:spPr/>
      <dgm:t>
        <a:bodyPr/>
        <a:lstStyle/>
        <a:p>
          <a:endParaRPr lang="en-US"/>
        </a:p>
      </dgm:t>
    </dgm:pt>
    <dgm:pt modelId="{D9DD776A-E4F8-4A55-A117-F518183D8B4E}">
      <dgm:prSet phldrT="[Text]"/>
      <dgm:spPr>
        <a:solidFill>
          <a:schemeClr val="accent2"/>
        </a:solidFill>
      </dgm:spPr>
      <dgm:t>
        <a:bodyPr/>
        <a:lstStyle/>
        <a:p>
          <a:r>
            <a:rPr lang="zh-CN" altLang="en-US" b="1" dirty="0">
              <a:latin typeface="Arial" panose="020B0604020202020204" pitchFamily="34" charset="0"/>
              <a:ea typeface="Roboto" panose="02000000000000000000" pitchFamily="2" charset="0"/>
              <a:cs typeface="Arial" panose="020B0604020202020204" pitchFamily="34" charset="0"/>
            </a:rPr>
            <a:t>编制环境影响报告草案（</a:t>
          </a:r>
          <a:r>
            <a:rPr lang="en-US" altLang="zh-CN" b="1" dirty="0">
              <a:latin typeface="Arial" panose="020B0604020202020204" pitchFamily="34" charset="0"/>
              <a:ea typeface="Roboto" panose="02000000000000000000" pitchFamily="2" charset="0"/>
              <a:cs typeface="Arial" panose="020B0604020202020204" pitchFamily="34" charset="0"/>
            </a:rPr>
            <a:t>Draft EIR) </a:t>
          </a:r>
          <a:endParaRPr lang="en-US" b="1" dirty="0">
            <a:latin typeface="Arial" panose="020B0604020202020204" pitchFamily="34" charset="0"/>
            <a:ea typeface="Roboto" panose="02000000000000000000" pitchFamily="2" charset="0"/>
            <a:cs typeface="Arial" panose="020B0604020202020204" pitchFamily="34" charset="0"/>
          </a:endParaRPr>
        </a:p>
      </dgm:t>
    </dgm:pt>
    <dgm:pt modelId="{28C15450-6C3D-4AD8-809E-2C4285F84A1D}" type="sibTrans" cxnId="{9B621494-3E3C-4DB8-A6D2-185D903EAB2D}">
      <dgm:prSet/>
      <dgm:spPr>
        <a:solidFill>
          <a:schemeClr val="tx1">
            <a:lumMod val="50000"/>
            <a:lumOff val="50000"/>
          </a:schemeClr>
        </a:solidFill>
      </dgm:spPr>
      <dgm:t>
        <a:bodyPr/>
        <a:lstStyle/>
        <a:p>
          <a:endParaRPr lang="en-US" dirty="0"/>
        </a:p>
      </dgm:t>
    </dgm:pt>
    <dgm:pt modelId="{BA81B597-6B96-4FF0-BE09-8FFEBB745F80}" type="parTrans" cxnId="{9B621494-3E3C-4DB8-A6D2-185D903EAB2D}">
      <dgm:prSet/>
      <dgm:spPr/>
      <dgm:t>
        <a:bodyPr/>
        <a:lstStyle/>
        <a:p>
          <a:endParaRPr lang="en-US"/>
        </a:p>
      </dgm:t>
    </dgm:pt>
    <dgm:pt modelId="{6940CC81-55B2-4B47-BBFB-F9954361C7EA}">
      <dgm:prSet/>
      <dgm:spPr>
        <a:solidFill>
          <a:schemeClr val="accent6"/>
        </a:solidFill>
      </dgm:spPr>
      <dgm:t>
        <a:bodyPr anchor="ctr"/>
        <a:lstStyle/>
        <a:p>
          <a:pPr algn="l"/>
          <a:r>
            <a:rPr lang="en-US" dirty="0">
              <a:latin typeface="Arial" panose="020B0604020202020204" pitchFamily="34" charset="0"/>
              <a:ea typeface="Roboto" panose="02000000000000000000" pitchFamily="2" charset="0"/>
              <a:cs typeface="Arial" panose="020B0604020202020204" pitchFamily="34" charset="0"/>
            </a:rPr>
            <a:t>45</a:t>
          </a:r>
          <a:r>
            <a:rPr lang="zh-CN" altLang="en-US" dirty="0">
              <a:latin typeface="Arial" panose="020B0604020202020204" pitchFamily="34" charset="0"/>
              <a:ea typeface="Roboto" panose="02000000000000000000" pitchFamily="2" charset="0"/>
              <a:cs typeface="Arial" panose="020B0604020202020204" pitchFamily="34" charset="0"/>
            </a:rPr>
            <a:t>天审查期</a:t>
          </a:r>
          <a:endParaRPr lang="en-US" dirty="0">
            <a:latin typeface="Arial" panose="020B0604020202020204" pitchFamily="34" charset="0"/>
            <a:ea typeface="Roboto" panose="02000000000000000000" pitchFamily="2" charset="0"/>
            <a:cs typeface="Arial" panose="020B0604020202020204" pitchFamily="34" charset="0"/>
          </a:endParaRPr>
        </a:p>
      </dgm:t>
    </dgm:pt>
    <dgm:pt modelId="{E5B95AB7-C281-47CD-87E3-61B75CDC4074}" type="parTrans" cxnId="{9FCAAD27-B1DD-48AB-AC15-1CAE20D63C11}">
      <dgm:prSet/>
      <dgm:spPr/>
      <dgm:t>
        <a:bodyPr/>
        <a:lstStyle/>
        <a:p>
          <a:endParaRPr lang="en-US"/>
        </a:p>
      </dgm:t>
    </dgm:pt>
    <dgm:pt modelId="{A77E30A6-6677-47D3-BE04-995C3E02CA1C}" type="sibTrans" cxnId="{9FCAAD27-B1DD-48AB-AC15-1CAE20D63C11}">
      <dgm:prSet/>
      <dgm:spPr/>
      <dgm:t>
        <a:bodyPr/>
        <a:lstStyle/>
        <a:p>
          <a:endParaRPr lang="en-US"/>
        </a:p>
      </dgm:t>
    </dgm:pt>
    <dgm:pt modelId="{DAFB42A8-4586-42DD-94A3-51B01A72B724}">
      <dgm:prSet/>
      <dgm:spPr>
        <a:solidFill>
          <a:schemeClr val="accent6"/>
        </a:solidFill>
      </dgm:spPr>
      <dgm:t>
        <a:bodyPr/>
        <a:lstStyle/>
        <a:p>
          <a:r>
            <a:rPr lang="zh-CN" altLang="en-US" b="1" dirty="0">
              <a:latin typeface="Arial" panose="020B0604020202020204" pitchFamily="34" charset="0"/>
              <a:ea typeface="Roboto" panose="02000000000000000000" pitchFamily="2" charset="0"/>
              <a:cs typeface="Arial" panose="020B0604020202020204" pitchFamily="34" charset="0"/>
            </a:rPr>
            <a:t>听证会</a:t>
          </a:r>
          <a:endParaRPr lang="en-US" b="1" dirty="0">
            <a:latin typeface="Arial" panose="020B0604020202020204" pitchFamily="34" charset="0"/>
            <a:ea typeface="Roboto" panose="02000000000000000000" pitchFamily="2" charset="0"/>
            <a:cs typeface="Arial" panose="020B0604020202020204" pitchFamily="34" charset="0"/>
          </a:endParaRPr>
        </a:p>
      </dgm:t>
    </dgm:pt>
    <dgm:pt modelId="{37E2A6F2-E53B-43AF-97D4-54F8A717DA89}" type="sibTrans" cxnId="{17D35759-401B-4DC1-9D54-CC7EC1BC3DCB}">
      <dgm:prSet/>
      <dgm:spPr>
        <a:solidFill>
          <a:schemeClr val="tx1">
            <a:lumMod val="50000"/>
            <a:lumOff val="50000"/>
          </a:schemeClr>
        </a:solidFill>
      </dgm:spPr>
      <dgm:t>
        <a:bodyPr/>
        <a:lstStyle/>
        <a:p>
          <a:endParaRPr lang="en-US" dirty="0"/>
        </a:p>
      </dgm:t>
    </dgm:pt>
    <dgm:pt modelId="{A29D4195-7459-4E26-A177-503B1E79C538}" type="parTrans" cxnId="{17D35759-401B-4DC1-9D54-CC7EC1BC3DCB}">
      <dgm:prSet/>
      <dgm:spPr/>
      <dgm:t>
        <a:bodyPr/>
        <a:lstStyle/>
        <a:p>
          <a:endParaRPr lang="en-US"/>
        </a:p>
      </dgm:t>
    </dgm:pt>
    <dgm:pt modelId="{3341BD1A-0692-40E6-A95C-13B7F5646A98}">
      <dgm:prSet/>
      <dgm:spPr>
        <a:solidFill>
          <a:schemeClr val="accent2"/>
        </a:solidFill>
      </dgm:spPr>
      <dgm:t>
        <a:bodyPr/>
        <a:lstStyle/>
        <a:p>
          <a:r>
            <a:rPr lang="zh-CN" altLang="en-US" b="1" dirty="0">
              <a:latin typeface="Arial" panose="020B0604020202020204" pitchFamily="34" charset="0"/>
              <a:ea typeface="Roboto" panose="02000000000000000000" pitchFamily="2" charset="0"/>
              <a:cs typeface="Arial" panose="020B0604020202020204" pitchFamily="34" charset="0"/>
            </a:rPr>
            <a:t>正式的市政府决定</a:t>
          </a:r>
          <a:endParaRPr lang="en-US" b="1" dirty="0">
            <a:latin typeface="Arial" panose="020B0604020202020204" pitchFamily="34" charset="0"/>
            <a:ea typeface="Roboto" panose="02000000000000000000" pitchFamily="2" charset="0"/>
            <a:cs typeface="Arial" panose="020B0604020202020204" pitchFamily="34" charset="0"/>
          </a:endParaRPr>
        </a:p>
      </dgm:t>
    </dgm:pt>
    <dgm:pt modelId="{8A393623-3256-4DEE-8B48-99557B62F787}" type="sibTrans" cxnId="{12A8F448-78FF-4B55-A3D0-8F7548B5AAB7}">
      <dgm:prSet/>
      <dgm:spPr>
        <a:solidFill>
          <a:schemeClr val="tx1">
            <a:lumMod val="50000"/>
            <a:lumOff val="50000"/>
          </a:schemeClr>
        </a:solidFill>
      </dgm:spPr>
      <dgm:t>
        <a:bodyPr/>
        <a:lstStyle/>
        <a:p>
          <a:endParaRPr lang="en-US"/>
        </a:p>
      </dgm:t>
    </dgm:pt>
    <dgm:pt modelId="{29E05045-B643-4AAD-8221-CDC0C9F1F271}" type="parTrans" cxnId="{12A8F448-78FF-4B55-A3D0-8F7548B5AAB7}">
      <dgm:prSet/>
      <dgm:spPr/>
      <dgm:t>
        <a:bodyPr/>
        <a:lstStyle/>
        <a:p>
          <a:endParaRPr lang="en-US"/>
        </a:p>
      </dgm:t>
    </dgm:pt>
    <dgm:pt modelId="{7F79AB57-2C37-4E05-B5D6-9FBDBEB538D8}">
      <dgm:prSet phldrT="[Text]"/>
      <dgm:spPr>
        <a:solidFill>
          <a:schemeClr val="accent6"/>
        </a:solidFill>
      </dgm:spPr>
      <dgm:t>
        <a:bodyPr/>
        <a:lstStyle/>
        <a:p>
          <a:r>
            <a:rPr lang="zh-CN" altLang="en-US" b="1" dirty="0">
              <a:solidFill>
                <a:schemeClr val="bg1"/>
              </a:solidFill>
              <a:latin typeface="Arial" panose="020B0604020202020204" pitchFamily="34" charset="0"/>
              <a:ea typeface="Roboto" panose="02000000000000000000" pitchFamily="2" charset="0"/>
              <a:cs typeface="Arial" panose="020B0604020202020204" pitchFamily="34" charset="0"/>
            </a:rPr>
            <a:t>立项通知公众意见期结束</a:t>
          </a:r>
          <a:endParaRPr lang="en-US" altLang="zh-CN" b="1" dirty="0">
            <a:solidFill>
              <a:schemeClr val="bg1"/>
            </a:solidFill>
            <a:latin typeface="Arial" panose="020B0604020202020204" pitchFamily="34" charset="0"/>
            <a:ea typeface="Roboto" panose="02000000000000000000" pitchFamily="2" charset="0"/>
            <a:cs typeface="Arial" panose="020B0604020202020204" pitchFamily="34" charset="0"/>
          </a:endParaRPr>
        </a:p>
        <a:p>
          <a:r>
            <a:rPr lang="en-US" b="1" dirty="0">
              <a:solidFill>
                <a:schemeClr val="bg1"/>
              </a:solidFill>
              <a:latin typeface="Arial" panose="020B0604020202020204" pitchFamily="34" charset="0"/>
              <a:ea typeface="Roboto" panose="02000000000000000000" pitchFamily="2" charset="0"/>
              <a:cs typeface="Arial" panose="020B0604020202020204" pitchFamily="34" charset="0"/>
            </a:rPr>
            <a:t> (2024</a:t>
          </a:r>
          <a:r>
            <a:rPr lang="zh-CN" altLang="en-US" b="1" dirty="0">
              <a:solidFill>
                <a:schemeClr val="bg1"/>
              </a:solidFill>
              <a:latin typeface="Arial" panose="020B0604020202020204" pitchFamily="34" charset="0"/>
              <a:ea typeface="Roboto" panose="02000000000000000000" pitchFamily="2" charset="0"/>
              <a:cs typeface="Arial" panose="020B0604020202020204" pitchFamily="34" charset="0"/>
            </a:rPr>
            <a:t>年</a:t>
          </a:r>
          <a:r>
            <a:rPr lang="en-US" altLang="zh-CN" b="1" dirty="0">
              <a:solidFill>
                <a:schemeClr val="bg1"/>
              </a:solidFill>
              <a:latin typeface="Arial" panose="020B0604020202020204" pitchFamily="34" charset="0"/>
              <a:ea typeface="Roboto" panose="02000000000000000000" pitchFamily="2" charset="0"/>
              <a:cs typeface="Arial" panose="020B0604020202020204" pitchFamily="34" charset="0"/>
            </a:rPr>
            <a:t>7</a:t>
          </a:r>
          <a:r>
            <a:rPr lang="zh-CN" altLang="en-US" b="1" dirty="0">
              <a:solidFill>
                <a:schemeClr val="bg1"/>
              </a:solidFill>
              <a:latin typeface="Arial" panose="020B0604020202020204" pitchFamily="34" charset="0"/>
              <a:ea typeface="Roboto" panose="02000000000000000000" pitchFamily="2" charset="0"/>
              <a:cs typeface="Arial" panose="020B0604020202020204" pitchFamily="34" charset="0"/>
            </a:rPr>
            <a:t>月</a:t>
          </a:r>
          <a:r>
            <a:rPr lang="en-US" altLang="zh-CN" b="1" dirty="0">
              <a:solidFill>
                <a:schemeClr val="bg1"/>
              </a:solidFill>
              <a:latin typeface="Arial" panose="020B0604020202020204" pitchFamily="34" charset="0"/>
              <a:ea typeface="Roboto" panose="02000000000000000000" pitchFamily="2" charset="0"/>
              <a:cs typeface="Arial" panose="020B0604020202020204" pitchFamily="34" charset="0"/>
            </a:rPr>
            <a:t>5</a:t>
          </a:r>
          <a:r>
            <a:rPr lang="zh-CN" altLang="en-US" b="1" dirty="0">
              <a:solidFill>
                <a:schemeClr val="bg1"/>
              </a:solidFill>
              <a:latin typeface="Arial" panose="020B0604020202020204" pitchFamily="34" charset="0"/>
              <a:ea typeface="Roboto" panose="02000000000000000000" pitchFamily="2" charset="0"/>
              <a:cs typeface="Arial" panose="020B0604020202020204" pitchFamily="34" charset="0"/>
            </a:rPr>
            <a:t>日</a:t>
          </a:r>
          <a:r>
            <a:rPr lang="en-US" b="1" dirty="0">
              <a:solidFill>
                <a:schemeClr val="bg1"/>
              </a:solidFill>
              <a:latin typeface="Arial" panose="020B0604020202020204" pitchFamily="34" charset="0"/>
              <a:ea typeface="Roboto" panose="02000000000000000000" pitchFamily="2" charset="0"/>
              <a:cs typeface="Arial" panose="020B0604020202020204" pitchFamily="34" charset="0"/>
            </a:rPr>
            <a:t>)</a:t>
          </a:r>
        </a:p>
      </dgm:t>
    </dgm:pt>
    <dgm:pt modelId="{85C2F758-F74C-4BB9-A862-30E9E1D3914E}" type="parTrans" cxnId="{98CEA3C3-BCC1-45FB-982A-81833C3C9F8D}">
      <dgm:prSet/>
      <dgm:spPr/>
      <dgm:t>
        <a:bodyPr/>
        <a:lstStyle/>
        <a:p>
          <a:endParaRPr lang="en-US"/>
        </a:p>
      </dgm:t>
    </dgm:pt>
    <dgm:pt modelId="{7939DFC4-1A37-4661-A656-E56CF5B4ED02}" type="sibTrans" cxnId="{98CEA3C3-BCC1-45FB-982A-81833C3C9F8D}">
      <dgm:prSet/>
      <dgm:spPr>
        <a:solidFill>
          <a:srgbClr val="7F7F7F"/>
        </a:solidFill>
      </dgm:spPr>
      <dgm:t>
        <a:bodyPr/>
        <a:lstStyle/>
        <a:p>
          <a:endParaRPr lang="en-US" dirty="0"/>
        </a:p>
      </dgm:t>
    </dgm:pt>
    <dgm:pt modelId="{BCDAC589-35F8-4E26-85B7-C62AE0D33D97}" type="pres">
      <dgm:prSet presAssocID="{1CD55B5C-3120-48E4-8798-B79A543201AB}" presName="diagram" presStyleCnt="0">
        <dgm:presLayoutVars>
          <dgm:dir/>
          <dgm:resizeHandles val="exact"/>
        </dgm:presLayoutVars>
      </dgm:prSet>
      <dgm:spPr/>
    </dgm:pt>
    <dgm:pt modelId="{6C673043-CFA6-4434-B4A6-E47EBBFCC18B}" type="pres">
      <dgm:prSet presAssocID="{11F23C00-98D4-437E-9FAA-2E9C0A20EA04}" presName="node" presStyleLbl="node1" presStyleIdx="0" presStyleCnt="9">
        <dgm:presLayoutVars>
          <dgm:bulletEnabled val="1"/>
        </dgm:presLayoutVars>
      </dgm:prSet>
      <dgm:spPr/>
    </dgm:pt>
    <dgm:pt modelId="{073AE56F-D2C3-4E44-8175-ECEDDF531AED}" type="pres">
      <dgm:prSet presAssocID="{A44033FC-5F4B-4AE7-9CB2-47A41C013EDF}" presName="sibTrans" presStyleLbl="sibTrans2D1" presStyleIdx="0" presStyleCnt="8"/>
      <dgm:spPr/>
    </dgm:pt>
    <dgm:pt modelId="{15376230-74F7-4785-9EFF-244FDBAF8137}" type="pres">
      <dgm:prSet presAssocID="{A44033FC-5F4B-4AE7-9CB2-47A41C013EDF}" presName="connectorText" presStyleLbl="sibTrans2D1" presStyleIdx="0" presStyleCnt="8"/>
      <dgm:spPr/>
    </dgm:pt>
    <dgm:pt modelId="{8FC32C2E-B719-4857-9E6F-34353219C01E}" type="pres">
      <dgm:prSet presAssocID="{5BA6AA27-E3C8-4DD6-BA69-5AE7B624DCB3}" presName="node" presStyleLbl="node1" presStyleIdx="1" presStyleCnt="9" custLinFactNeighborX="12" custLinFactNeighborY="-89">
        <dgm:presLayoutVars>
          <dgm:bulletEnabled val="1"/>
        </dgm:presLayoutVars>
      </dgm:prSet>
      <dgm:spPr/>
    </dgm:pt>
    <dgm:pt modelId="{BB3110A9-96C1-45D3-BBB3-F2D7FD8AF09F}" type="pres">
      <dgm:prSet presAssocID="{2B6B7780-2F73-442B-932B-37185D8CE7EC}" presName="sibTrans" presStyleLbl="sibTrans2D1" presStyleIdx="1" presStyleCnt="8"/>
      <dgm:spPr/>
    </dgm:pt>
    <dgm:pt modelId="{9616907E-460C-413F-A091-A9407F7A5958}" type="pres">
      <dgm:prSet presAssocID="{2B6B7780-2F73-442B-932B-37185D8CE7EC}" presName="connectorText" presStyleLbl="sibTrans2D1" presStyleIdx="1" presStyleCnt="8"/>
      <dgm:spPr/>
    </dgm:pt>
    <dgm:pt modelId="{BDEB6F6C-8CF9-4A5A-830B-DB6499122BAF}" type="pres">
      <dgm:prSet presAssocID="{7F79AB57-2C37-4E05-B5D6-9FBDBEB538D8}" presName="node" presStyleLbl="node1" presStyleIdx="2" presStyleCnt="9">
        <dgm:presLayoutVars>
          <dgm:bulletEnabled val="1"/>
        </dgm:presLayoutVars>
      </dgm:prSet>
      <dgm:spPr/>
    </dgm:pt>
    <dgm:pt modelId="{8EAC60C9-1285-4F11-84B6-7BA26DDDD16B}" type="pres">
      <dgm:prSet presAssocID="{7939DFC4-1A37-4661-A656-E56CF5B4ED02}" presName="sibTrans" presStyleLbl="sibTrans2D1" presStyleIdx="2" presStyleCnt="8"/>
      <dgm:spPr/>
    </dgm:pt>
    <dgm:pt modelId="{1312FEAD-EE6D-4FEE-9077-67845DEB2A12}" type="pres">
      <dgm:prSet presAssocID="{7939DFC4-1A37-4661-A656-E56CF5B4ED02}" presName="connectorText" presStyleLbl="sibTrans2D1" presStyleIdx="2" presStyleCnt="8"/>
      <dgm:spPr/>
    </dgm:pt>
    <dgm:pt modelId="{4EEC018B-330A-4109-B489-FEC30300B72E}" type="pres">
      <dgm:prSet presAssocID="{D9DD776A-E4F8-4A55-A117-F518183D8B4E}" presName="node" presStyleLbl="node1" presStyleIdx="3" presStyleCnt="9">
        <dgm:presLayoutVars>
          <dgm:bulletEnabled val="1"/>
        </dgm:presLayoutVars>
      </dgm:prSet>
      <dgm:spPr/>
    </dgm:pt>
    <dgm:pt modelId="{83692147-420D-42F3-974F-7E0CE8C6553E}" type="pres">
      <dgm:prSet presAssocID="{28C15450-6C3D-4AD8-809E-2C4285F84A1D}" presName="sibTrans" presStyleLbl="sibTrans2D1" presStyleIdx="3" presStyleCnt="8"/>
      <dgm:spPr/>
    </dgm:pt>
    <dgm:pt modelId="{C7ABA11D-09F0-42B5-A1F5-94BEA9763DDC}" type="pres">
      <dgm:prSet presAssocID="{28C15450-6C3D-4AD8-809E-2C4285F84A1D}" presName="connectorText" presStyleLbl="sibTrans2D1" presStyleIdx="3" presStyleCnt="8"/>
      <dgm:spPr/>
    </dgm:pt>
    <dgm:pt modelId="{4A0C4C03-F021-4C12-A092-B934A5496820}" type="pres">
      <dgm:prSet presAssocID="{8F854BE6-CDDC-42D2-A95C-B3B6C5975543}" presName="node" presStyleLbl="node1" presStyleIdx="4" presStyleCnt="9">
        <dgm:presLayoutVars>
          <dgm:bulletEnabled val="1"/>
        </dgm:presLayoutVars>
      </dgm:prSet>
      <dgm:spPr/>
    </dgm:pt>
    <dgm:pt modelId="{92537FC6-D243-4EF4-B54A-79546A84FFFF}" type="pres">
      <dgm:prSet presAssocID="{C38B5517-6675-4D57-8028-192FF97D1EAA}" presName="sibTrans" presStyleLbl="sibTrans2D1" presStyleIdx="4" presStyleCnt="8"/>
      <dgm:spPr/>
    </dgm:pt>
    <dgm:pt modelId="{E31EF7D5-1701-4EB8-A221-C057FF12ABA8}" type="pres">
      <dgm:prSet presAssocID="{C38B5517-6675-4D57-8028-192FF97D1EAA}" presName="connectorText" presStyleLbl="sibTrans2D1" presStyleIdx="4" presStyleCnt="8"/>
      <dgm:spPr/>
    </dgm:pt>
    <dgm:pt modelId="{8811ABF4-27F1-49B3-829D-07FA0158BE51}" type="pres">
      <dgm:prSet presAssocID="{3FFF3BC3-53C7-4DC7-9238-42AA345F32A3}" presName="node" presStyleLbl="node1" presStyleIdx="5" presStyleCnt="9" custLinFactNeighborX="3056" custLinFactNeighborY="-1698">
        <dgm:presLayoutVars>
          <dgm:bulletEnabled val="1"/>
        </dgm:presLayoutVars>
      </dgm:prSet>
      <dgm:spPr/>
    </dgm:pt>
    <dgm:pt modelId="{7F2DA603-7D70-4484-A28A-0A938B6659FB}" type="pres">
      <dgm:prSet presAssocID="{18E73EA2-0123-430F-B6C6-28FBCB09C249}" presName="sibTrans" presStyleLbl="sibTrans2D1" presStyleIdx="5" presStyleCnt="8" custAng="21496034"/>
      <dgm:spPr/>
    </dgm:pt>
    <dgm:pt modelId="{EA5E938F-F2B1-4384-8332-7290D0007632}" type="pres">
      <dgm:prSet presAssocID="{18E73EA2-0123-430F-B6C6-28FBCB09C249}" presName="connectorText" presStyleLbl="sibTrans2D1" presStyleIdx="5" presStyleCnt="8"/>
      <dgm:spPr/>
    </dgm:pt>
    <dgm:pt modelId="{A1E8BB3D-65DA-4A30-8F79-E2E5F5063D7F}" type="pres">
      <dgm:prSet presAssocID="{0D32AE70-301F-474A-8D15-F691845241CD}" presName="node" presStyleLbl="node1" presStyleIdx="6" presStyleCnt="9">
        <dgm:presLayoutVars>
          <dgm:bulletEnabled val="1"/>
        </dgm:presLayoutVars>
      </dgm:prSet>
      <dgm:spPr/>
    </dgm:pt>
    <dgm:pt modelId="{D01A584B-BBDB-4424-8B46-3DFC7B4F8B2D}" type="pres">
      <dgm:prSet presAssocID="{973D04FC-17B6-4B39-A347-B898BCA29EAD}" presName="sibTrans" presStyleLbl="sibTrans2D1" presStyleIdx="6" presStyleCnt="8"/>
      <dgm:spPr/>
    </dgm:pt>
    <dgm:pt modelId="{A1F309DF-3D91-4947-BB9C-D234049FE6B4}" type="pres">
      <dgm:prSet presAssocID="{973D04FC-17B6-4B39-A347-B898BCA29EAD}" presName="connectorText" presStyleLbl="sibTrans2D1" presStyleIdx="6" presStyleCnt="8"/>
      <dgm:spPr/>
    </dgm:pt>
    <dgm:pt modelId="{94756785-A409-4BF2-ACA5-A102710DB9AC}" type="pres">
      <dgm:prSet presAssocID="{DAFB42A8-4586-42DD-94A3-51B01A72B724}" presName="node" presStyleLbl="node1" presStyleIdx="7" presStyleCnt="9">
        <dgm:presLayoutVars>
          <dgm:bulletEnabled val="1"/>
        </dgm:presLayoutVars>
      </dgm:prSet>
      <dgm:spPr/>
    </dgm:pt>
    <dgm:pt modelId="{8EF09872-F445-4668-9231-39F3FE552E83}" type="pres">
      <dgm:prSet presAssocID="{37E2A6F2-E53B-43AF-97D4-54F8A717DA89}" presName="sibTrans" presStyleLbl="sibTrans2D1" presStyleIdx="7" presStyleCnt="8"/>
      <dgm:spPr/>
    </dgm:pt>
    <dgm:pt modelId="{23FAF06F-A48F-4AA2-8764-1FD12E212208}" type="pres">
      <dgm:prSet presAssocID="{37E2A6F2-E53B-43AF-97D4-54F8A717DA89}" presName="connectorText" presStyleLbl="sibTrans2D1" presStyleIdx="7" presStyleCnt="8"/>
      <dgm:spPr/>
    </dgm:pt>
    <dgm:pt modelId="{F266AA0A-5F09-4F71-A59F-017008799ACC}" type="pres">
      <dgm:prSet presAssocID="{3341BD1A-0692-40E6-A95C-13B7F5646A98}" presName="node" presStyleLbl="node1" presStyleIdx="8" presStyleCnt="9">
        <dgm:presLayoutVars>
          <dgm:bulletEnabled val="1"/>
        </dgm:presLayoutVars>
      </dgm:prSet>
      <dgm:spPr/>
    </dgm:pt>
  </dgm:ptLst>
  <dgm:cxnLst>
    <dgm:cxn modelId="{7A2D440F-6070-4431-B620-A217658A0844}" type="presOf" srcId="{DAFB42A8-4586-42DD-94A3-51B01A72B724}" destId="{94756785-A409-4BF2-ACA5-A102710DB9AC}" srcOrd="0" destOrd="0" presId="urn:microsoft.com/office/officeart/2005/8/layout/process5"/>
    <dgm:cxn modelId="{78702315-9C33-49C8-A69C-C748480392A1}" type="presOf" srcId="{11F23C00-98D4-437E-9FAA-2E9C0A20EA04}" destId="{6C673043-CFA6-4434-B4A6-E47EBBFCC18B}" srcOrd="0" destOrd="0" presId="urn:microsoft.com/office/officeart/2005/8/layout/process5"/>
    <dgm:cxn modelId="{4DC75A22-5D4D-4EF4-A955-426F7BB96194}" type="presOf" srcId="{C38B5517-6675-4D57-8028-192FF97D1EAA}" destId="{92537FC6-D243-4EF4-B54A-79546A84FFFF}" srcOrd="0" destOrd="0" presId="urn:microsoft.com/office/officeart/2005/8/layout/process5"/>
    <dgm:cxn modelId="{9FCAAD27-B1DD-48AB-AC15-1CAE20D63C11}" srcId="{3FFF3BC3-53C7-4DC7-9238-42AA345F32A3}" destId="{6940CC81-55B2-4B47-BBFB-F9954361C7EA}" srcOrd="0" destOrd="0" parTransId="{E5B95AB7-C281-47CD-87E3-61B75CDC4074}" sibTransId="{A77E30A6-6677-47D3-BE04-995C3E02CA1C}"/>
    <dgm:cxn modelId="{EFA4892E-B76C-4918-9C3C-C232BE411707}" type="presOf" srcId="{973D04FC-17B6-4B39-A347-B898BCA29EAD}" destId="{D01A584B-BBDB-4424-8B46-3DFC7B4F8B2D}" srcOrd="0" destOrd="0" presId="urn:microsoft.com/office/officeart/2005/8/layout/process5"/>
    <dgm:cxn modelId="{7D709B3B-A49C-4C07-8FF5-A2EFF428214F}" type="presOf" srcId="{7F79AB57-2C37-4E05-B5D6-9FBDBEB538D8}" destId="{BDEB6F6C-8CF9-4A5A-830B-DB6499122BAF}" srcOrd="0" destOrd="0" presId="urn:microsoft.com/office/officeart/2005/8/layout/process5"/>
    <dgm:cxn modelId="{F9331F3F-4078-4180-BB97-6C67162946C3}" type="presOf" srcId="{5BA6AA27-E3C8-4DD6-BA69-5AE7B624DCB3}" destId="{8FC32C2E-B719-4857-9E6F-34353219C01E}" srcOrd="0" destOrd="0" presId="urn:microsoft.com/office/officeart/2005/8/layout/process5"/>
    <dgm:cxn modelId="{BAC8DE3F-E3D5-465D-97E5-3FFFC377D92C}" type="presOf" srcId="{3FFF3BC3-53C7-4DC7-9238-42AA345F32A3}" destId="{8811ABF4-27F1-49B3-829D-07FA0158BE51}" srcOrd="0" destOrd="0" presId="urn:microsoft.com/office/officeart/2005/8/layout/process5"/>
    <dgm:cxn modelId="{9687D25C-9C80-490D-AEAD-8880A0D29FA2}" type="presOf" srcId="{6124D2BE-9CC7-4AB2-88B3-C22FCC1D3572}" destId="{6C673043-CFA6-4434-B4A6-E47EBBFCC18B}" srcOrd="0" destOrd="1" presId="urn:microsoft.com/office/officeart/2005/8/layout/process5"/>
    <dgm:cxn modelId="{FA928460-DAA5-49D3-9C52-8B79E3709671}" type="presOf" srcId="{D9DD776A-E4F8-4A55-A117-F518183D8B4E}" destId="{4EEC018B-330A-4109-B489-FEC30300B72E}" srcOrd="0" destOrd="0" presId="urn:microsoft.com/office/officeart/2005/8/layout/process5"/>
    <dgm:cxn modelId="{3B734E44-9E9B-4966-B0AD-CC86A1DA88F8}" type="presOf" srcId="{973D04FC-17B6-4B39-A347-B898BCA29EAD}" destId="{A1F309DF-3D91-4947-BB9C-D234049FE6B4}" srcOrd="1" destOrd="0" presId="urn:microsoft.com/office/officeart/2005/8/layout/process5"/>
    <dgm:cxn modelId="{CFA18948-8256-4A4C-88BC-786DFD8FE4A3}" type="presOf" srcId="{8F854BE6-CDDC-42D2-A95C-B3B6C5975543}" destId="{4A0C4C03-F021-4C12-A092-B934A5496820}" srcOrd="0" destOrd="0" presId="urn:microsoft.com/office/officeart/2005/8/layout/process5"/>
    <dgm:cxn modelId="{12A8F448-78FF-4B55-A3D0-8F7548B5AAB7}" srcId="{1CD55B5C-3120-48E4-8798-B79A543201AB}" destId="{3341BD1A-0692-40E6-A95C-13B7F5646A98}" srcOrd="8" destOrd="0" parTransId="{29E05045-B643-4AAD-8221-CDC0C9F1F271}" sibTransId="{8A393623-3256-4DEE-8B48-99557B62F787}"/>
    <dgm:cxn modelId="{96F4DA6A-77C4-45F1-A6C3-B93966F4B745}" type="presOf" srcId="{3341BD1A-0692-40E6-A95C-13B7F5646A98}" destId="{F266AA0A-5F09-4F71-A59F-017008799ACC}" srcOrd="0" destOrd="0" presId="urn:microsoft.com/office/officeart/2005/8/layout/process5"/>
    <dgm:cxn modelId="{BD709476-AC84-4A09-8BA4-260B8D59EA1C}" type="presOf" srcId="{18E73EA2-0123-430F-B6C6-28FBCB09C249}" destId="{EA5E938F-F2B1-4384-8332-7290D0007632}" srcOrd="1" destOrd="0" presId="urn:microsoft.com/office/officeart/2005/8/layout/process5"/>
    <dgm:cxn modelId="{03576957-1575-4CFE-9E13-90AB5177806D}" type="presOf" srcId="{28C15450-6C3D-4AD8-809E-2C4285F84A1D}" destId="{83692147-420D-42F3-974F-7E0CE8C6553E}" srcOrd="0" destOrd="0" presId="urn:microsoft.com/office/officeart/2005/8/layout/process5"/>
    <dgm:cxn modelId="{EC63F858-52E8-4173-9946-164D688EBED8}" type="presOf" srcId="{18E73EA2-0123-430F-B6C6-28FBCB09C249}" destId="{7F2DA603-7D70-4484-A28A-0A938B6659FB}" srcOrd="0" destOrd="0" presId="urn:microsoft.com/office/officeart/2005/8/layout/process5"/>
    <dgm:cxn modelId="{17D35759-401B-4DC1-9D54-CC7EC1BC3DCB}" srcId="{1CD55B5C-3120-48E4-8798-B79A543201AB}" destId="{DAFB42A8-4586-42DD-94A3-51B01A72B724}" srcOrd="7" destOrd="0" parTransId="{A29D4195-7459-4E26-A177-503B1E79C538}" sibTransId="{37E2A6F2-E53B-43AF-97D4-54F8A717DA89}"/>
    <dgm:cxn modelId="{7176B77E-6FA1-486E-A26D-04D7FCF183CC}" srcId="{1CD55B5C-3120-48E4-8798-B79A543201AB}" destId="{0D32AE70-301F-474A-8D15-F691845241CD}" srcOrd="6" destOrd="0" parTransId="{CACE491C-C229-48FD-B718-5A8B9EDCAE88}" sibTransId="{973D04FC-17B6-4B39-A347-B898BCA29EAD}"/>
    <dgm:cxn modelId="{07951C85-39D0-4BE2-9667-B509CFAC2892}" srcId="{1CD55B5C-3120-48E4-8798-B79A543201AB}" destId="{11F23C00-98D4-437E-9FAA-2E9C0A20EA04}" srcOrd="0" destOrd="0" parTransId="{07EED9EA-A56D-4776-AB5C-ED2E0A912415}" sibTransId="{A44033FC-5F4B-4AE7-9CB2-47A41C013EDF}"/>
    <dgm:cxn modelId="{5C757288-0BCA-4310-A831-A8A620E4635B}" type="presOf" srcId="{37E2A6F2-E53B-43AF-97D4-54F8A717DA89}" destId="{8EF09872-F445-4668-9231-39F3FE552E83}" srcOrd="0" destOrd="0" presId="urn:microsoft.com/office/officeart/2005/8/layout/process5"/>
    <dgm:cxn modelId="{9B621494-3E3C-4DB8-A6D2-185D903EAB2D}" srcId="{1CD55B5C-3120-48E4-8798-B79A543201AB}" destId="{D9DD776A-E4F8-4A55-A117-F518183D8B4E}" srcOrd="3" destOrd="0" parTransId="{BA81B597-6B96-4FF0-BE09-8FFEBB745F80}" sibTransId="{28C15450-6C3D-4AD8-809E-2C4285F84A1D}"/>
    <dgm:cxn modelId="{7D9842A2-35B9-42F2-B682-F0174A5B1975}" type="presOf" srcId="{C38B5517-6675-4D57-8028-192FF97D1EAA}" destId="{E31EF7D5-1701-4EB8-A221-C057FF12ABA8}" srcOrd="1" destOrd="0" presId="urn:microsoft.com/office/officeart/2005/8/layout/process5"/>
    <dgm:cxn modelId="{35A12CA3-3DD1-4D14-9357-A724A7EC8D44}" type="presOf" srcId="{A44033FC-5F4B-4AE7-9CB2-47A41C013EDF}" destId="{15376230-74F7-4785-9EFF-244FDBAF8137}" srcOrd="1" destOrd="0" presId="urn:microsoft.com/office/officeart/2005/8/layout/process5"/>
    <dgm:cxn modelId="{1171D6AF-8759-4EEC-B8A5-A6238A999596}" type="presOf" srcId="{2B6B7780-2F73-442B-932B-37185D8CE7EC}" destId="{9616907E-460C-413F-A091-A9407F7A5958}" srcOrd="1" destOrd="0" presId="urn:microsoft.com/office/officeart/2005/8/layout/process5"/>
    <dgm:cxn modelId="{879FCCB0-7478-41D3-BD97-9EDAD1F935FE}" type="presOf" srcId="{37E2A6F2-E53B-43AF-97D4-54F8A717DA89}" destId="{23FAF06F-A48F-4AA2-8764-1FD12E212208}" srcOrd="1" destOrd="0" presId="urn:microsoft.com/office/officeart/2005/8/layout/process5"/>
    <dgm:cxn modelId="{8F5179B6-5967-4CEE-9A03-72548FAC0287}" type="presOf" srcId="{6940CC81-55B2-4B47-BBFB-F9954361C7EA}" destId="{8811ABF4-27F1-49B3-829D-07FA0158BE51}" srcOrd="0" destOrd="1" presId="urn:microsoft.com/office/officeart/2005/8/layout/process5"/>
    <dgm:cxn modelId="{DD6862B9-AAC7-4C7E-AF98-C6C239C05DBA}" srcId="{1CD55B5C-3120-48E4-8798-B79A543201AB}" destId="{3FFF3BC3-53C7-4DC7-9238-42AA345F32A3}" srcOrd="5" destOrd="0" parTransId="{E3B9084C-7AA9-48A6-A2B2-9BC2A9CDD9A0}" sibTransId="{18E73EA2-0123-430F-B6C6-28FBCB09C249}"/>
    <dgm:cxn modelId="{EB6DC1BA-7423-4845-9E13-6B90E915DCFF}" type="presOf" srcId="{7939DFC4-1A37-4661-A656-E56CF5B4ED02}" destId="{1312FEAD-EE6D-4FEE-9077-67845DEB2A12}" srcOrd="1" destOrd="0" presId="urn:microsoft.com/office/officeart/2005/8/layout/process5"/>
    <dgm:cxn modelId="{232942BB-B400-42A9-962D-A89C0B924EA1}" srcId="{1CD55B5C-3120-48E4-8798-B79A543201AB}" destId="{8F854BE6-CDDC-42D2-A95C-B3B6C5975543}" srcOrd="4" destOrd="0" parTransId="{CA3647B2-870F-4F0B-BE2E-3DF36F68653B}" sibTransId="{C38B5517-6675-4D57-8028-192FF97D1EAA}"/>
    <dgm:cxn modelId="{665D64BB-A6F1-4479-9A48-8ECBD480D8A5}" type="presOf" srcId="{7939DFC4-1A37-4661-A656-E56CF5B4ED02}" destId="{8EAC60C9-1285-4F11-84B6-7BA26DDDD16B}" srcOrd="0" destOrd="0" presId="urn:microsoft.com/office/officeart/2005/8/layout/process5"/>
    <dgm:cxn modelId="{98CEA3C3-BCC1-45FB-982A-81833C3C9F8D}" srcId="{1CD55B5C-3120-48E4-8798-B79A543201AB}" destId="{7F79AB57-2C37-4E05-B5D6-9FBDBEB538D8}" srcOrd="2" destOrd="0" parTransId="{85C2F758-F74C-4BB9-A862-30E9E1D3914E}" sibTransId="{7939DFC4-1A37-4661-A656-E56CF5B4ED02}"/>
    <dgm:cxn modelId="{C51A20C4-8240-45B9-AB21-912C4F68BAF9}" type="presOf" srcId="{A44033FC-5F4B-4AE7-9CB2-47A41C013EDF}" destId="{073AE56F-D2C3-4E44-8175-ECEDDF531AED}" srcOrd="0" destOrd="0" presId="urn:microsoft.com/office/officeart/2005/8/layout/process5"/>
    <dgm:cxn modelId="{5B540BC6-98C2-4430-A297-29F8D296FF7B}" srcId="{1CD55B5C-3120-48E4-8798-B79A543201AB}" destId="{5BA6AA27-E3C8-4DD6-BA69-5AE7B624DCB3}" srcOrd="1" destOrd="0" parTransId="{26B1483F-EF7A-4458-8581-927E2EA8BF22}" sibTransId="{2B6B7780-2F73-442B-932B-37185D8CE7EC}"/>
    <dgm:cxn modelId="{91D26CCF-AAEB-4234-AAEE-58A4A6FE7E9D}" type="presOf" srcId="{0D32AE70-301F-474A-8D15-F691845241CD}" destId="{A1E8BB3D-65DA-4A30-8F79-E2E5F5063D7F}" srcOrd="0" destOrd="0" presId="urn:microsoft.com/office/officeart/2005/8/layout/process5"/>
    <dgm:cxn modelId="{512007E0-34F7-468D-9890-3A9491E6F709}" type="presOf" srcId="{28C15450-6C3D-4AD8-809E-2C4285F84A1D}" destId="{C7ABA11D-09F0-42B5-A1F5-94BEA9763DDC}" srcOrd="1" destOrd="0" presId="urn:microsoft.com/office/officeart/2005/8/layout/process5"/>
    <dgm:cxn modelId="{68D64EE1-E5B2-4A16-AE0B-8A86EE26BB7A}" srcId="{11F23C00-98D4-437E-9FAA-2E9C0A20EA04}" destId="{6124D2BE-9CC7-4AB2-88B3-C22FCC1D3572}" srcOrd="0" destOrd="0" parTransId="{D0021230-589A-4B40-A49C-16E53A574CAA}" sibTransId="{6ACEA5CB-E958-4D7F-9BF8-B5225749B251}"/>
    <dgm:cxn modelId="{AFC8E4F2-5A6F-4344-A593-06B4CEF51521}" type="presOf" srcId="{1CD55B5C-3120-48E4-8798-B79A543201AB}" destId="{BCDAC589-35F8-4E26-85B7-C62AE0D33D97}" srcOrd="0" destOrd="0" presId="urn:microsoft.com/office/officeart/2005/8/layout/process5"/>
    <dgm:cxn modelId="{A9FED8FB-D716-4EA8-A96E-DDD3A897B56A}" type="presOf" srcId="{2B6B7780-2F73-442B-932B-37185D8CE7EC}" destId="{BB3110A9-96C1-45D3-BBB3-F2D7FD8AF09F}" srcOrd="0" destOrd="0" presId="urn:microsoft.com/office/officeart/2005/8/layout/process5"/>
    <dgm:cxn modelId="{42167CF9-9A06-4CD9-B900-6ACCFF425731}" type="presParOf" srcId="{BCDAC589-35F8-4E26-85B7-C62AE0D33D97}" destId="{6C673043-CFA6-4434-B4A6-E47EBBFCC18B}" srcOrd="0" destOrd="0" presId="urn:microsoft.com/office/officeart/2005/8/layout/process5"/>
    <dgm:cxn modelId="{A49CE38E-79F7-44FA-B8BD-7064CA2C79FB}" type="presParOf" srcId="{BCDAC589-35F8-4E26-85B7-C62AE0D33D97}" destId="{073AE56F-D2C3-4E44-8175-ECEDDF531AED}" srcOrd="1" destOrd="0" presId="urn:microsoft.com/office/officeart/2005/8/layout/process5"/>
    <dgm:cxn modelId="{514F386D-B2F6-4F13-9E9D-941E480CCB76}" type="presParOf" srcId="{073AE56F-D2C3-4E44-8175-ECEDDF531AED}" destId="{15376230-74F7-4785-9EFF-244FDBAF8137}" srcOrd="0" destOrd="0" presId="urn:microsoft.com/office/officeart/2005/8/layout/process5"/>
    <dgm:cxn modelId="{B56FEAF7-9D69-4D4A-91AA-AD91C6431074}" type="presParOf" srcId="{BCDAC589-35F8-4E26-85B7-C62AE0D33D97}" destId="{8FC32C2E-B719-4857-9E6F-34353219C01E}" srcOrd="2" destOrd="0" presId="urn:microsoft.com/office/officeart/2005/8/layout/process5"/>
    <dgm:cxn modelId="{76DB65F7-4A2B-485F-B4F2-68867CBC62BD}" type="presParOf" srcId="{BCDAC589-35F8-4E26-85B7-C62AE0D33D97}" destId="{BB3110A9-96C1-45D3-BBB3-F2D7FD8AF09F}" srcOrd="3" destOrd="0" presId="urn:microsoft.com/office/officeart/2005/8/layout/process5"/>
    <dgm:cxn modelId="{7D549E19-D8B0-4D85-8BBA-8CFB72D99D99}" type="presParOf" srcId="{BB3110A9-96C1-45D3-BBB3-F2D7FD8AF09F}" destId="{9616907E-460C-413F-A091-A9407F7A5958}" srcOrd="0" destOrd="0" presId="urn:microsoft.com/office/officeart/2005/8/layout/process5"/>
    <dgm:cxn modelId="{FE114DDC-A94F-45CC-97DE-822C6D3042E7}" type="presParOf" srcId="{BCDAC589-35F8-4E26-85B7-C62AE0D33D97}" destId="{BDEB6F6C-8CF9-4A5A-830B-DB6499122BAF}" srcOrd="4" destOrd="0" presId="urn:microsoft.com/office/officeart/2005/8/layout/process5"/>
    <dgm:cxn modelId="{CFC2B0DE-C1E7-4148-9BA3-F681BB7C1E25}" type="presParOf" srcId="{BCDAC589-35F8-4E26-85B7-C62AE0D33D97}" destId="{8EAC60C9-1285-4F11-84B6-7BA26DDDD16B}" srcOrd="5" destOrd="0" presId="urn:microsoft.com/office/officeart/2005/8/layout/process5"/>
    <dgm:cxn modelId="{22C0D072-6833-4278-ADFC-28CA3F238D36}" type="presParOf" srcId="{8EAC60C9-1285-4F11-84B6-7BA26DDDD16B}" destId="{1312FEAD-EE6D-4FEE-9077-67845DEB2A12}" srcOrd="0" destOrd="0" presId="urn:microsoft.com/office/officeart/2005/8/layout/process5"/>
    <dgm:cxn modelId="{FFB4786B-AE79-4E90-A552-E85B2D33FC94}" type="presParOf" srcId="{BCDAC589-35F8-4E26-85B7-C62AE0D33D97}" destId="{4EEC018B-330A-4109-B489-FEC30300B72E}" srcOrd="6" destOrd="0" presId="urn:microsoft.com/office/officeart/2005/8/layout/process5"/>
    <dgm:cxn modelId="{577B3832-2917-44EE-9484-6D9A8CEB6DB5}" type="presParOf" srcId="{BCDAC589-35F8-4E26-85B7-C62AE0D33D97}" destId="{83692147-420D-42F3-974F-7E0CE8C6553E}" srcOrd="7" destOrd="0" presId="urn:microsoft.com/office/officeart/2005/8/layout/process5"/>
    <dgm:cxn modelId="{70E87588-5390-47A4-8DF1-F63792849AF8}" type="presParOf" srcId="{83692147-420D-42F3-974F-7E0CE8C6553E}" destId="{C7ABA11D-09F0-42B5-A1F5-94BEA9763DDC}" srcOrd="0" destOrd="0" presId="urn:microsoft.com/office/officeart/2005/8/layout/process5"/>
    <dgm:cxn modelId="{331D6909-ACD2-42FE-AB7D-8A29134CD453}" type="presParOf" srcId="{BCDAC589-35F8-4E26-85B7-C62AE0D33D97}" destId="{4A0C4C03-F021-4C12-A092-B934A5496820}" srcOrd="8" destOrd="0" presId="urn:microsoft.com/office/officeart/2005/8/layout/process5"/>
    <dgm:cxn modelId="{ED8240A9-371B-49C5-A846-46D5A2776A0A}" type="presParOf" srcId="{BCDAC589-35F8-4E26-85B7-C62AE0D33D97}" destId="{92537FC6-D243-4EF4-B54A-79546A84FFFF}" srcOrd="9" destOrd="0" presId="urn:microsoft.com/office/officeart/2005/8/layout/process5"/>
    <dgm:cxn modelId="{4D0DF807-CA72-4365-AA0D-56515A3EDBFA}" type="presParOf" srcId="{92537FC6-D243-4EF4-B54A-79546A84FFFF}" destId="{E31EF7D5-1701-4EB8-A221-C057FF12ABA8}" srcOrd="0" destOrd="0" presId="urn:microsoft.com/office/officeart/2005/8/layout/process5"/>
    <dgm:cxn modelId="{99810591-7180-4AA6-B13D-4C433CFA7152}" type="presParOf" srcId="{BCDAC589-35F8-4E26-85B7-C62AE0D33D97}" destId="{8811ABF4-27F1-49B3-829D-07FA0158BE51}" srcOrd="10" destOrd="0" presId="urn:microsoft.com/office/officeart/2005/8/layout/process5"/>
    <dgm:cxn modelId="{DB1CE09B-6E81-4C3C-A821-FF9D4589CE04}" type="presParOf" srcId="{BCDAC589-35F8-4E26-85B7-C62AE0D33D97}" destId="{7F2DA603-7D70-4484-A28A-0A938B6659FB}" srcOrd="11" destOrd="0" presId="urn:microsoft.com/office/officeart/2005/8/layout/process5"/>
    <dgm:cxn modelId="{42BD2CF4-A962-428E-A97E-5B692441DDCE}" type="presParOf" srcId="{7F2DA603-7D70-4484-A28A-0A938B6659FB}" destId="{EA5E938F-F2B1-4384-8332-7290D0007632}" srcOrd="0" destOrd="0" presId="urn:microsoft.com/office/officeart/2005/8/layout/process5"/>
    <dgm:cxn modelId="{4F030EE6-84DD-4931-B174-CCE28A5A1623}" type="presParOf" srcId="{BCDAC589-35F8-4E26-85B7-C62AE0D33D97}" destId="{A1E8BB3D-65DA-4A30-8F79-E2E5F5063D7F}" srcOrd="12" destOrd="0" presId="urn:microsoft.com/office/officeart/2005/8/layout/process5"/>
    <dgm:cxn modelId="{3C9862AB-458C-4160-BDDE-36F350813CF1}" type="presParOf" srcId="{BCDAC589-35F8-4E26-85B7-C62AE0D33D97}" destId="{D01A584B-BBDB-4424-8B46-3DFC7B4F8B2D}" srcOrd="13" destOrd="0" presId="urn:microsoft.com/office/officeart/2005/8/layout/process5"/>
    <dgm:cxn modelId="{DCDBFE27-549F-4EC8-89C2-D1BA50496097}" type="presParOf" srcId="{D01A584B-BBDB-4424-8B46-3DFC7B4F8B2D}" destId="{A1F309DF-3D91-4947-BB9C-D234049FE6B4}" srcOrd="0" destOrd="0" presId="urn:microsoft.com/office/officeart/2005/8/layout/process5"/>
    <dgm:cxn modelId="{DFA22BAB-ED60-4FC1-BF1D-EBCD025EC1F5}" type="presParOf" srcId="{BCDAC589-35F8-4E26-85B7-C62AE0D33D97}" destId="{94756785-A409-4BF2-ACA5-A102710DB9AC}" srcOrd="14" destOrd="0" presId="urn:microsoft.com/office/officeart/2005/8/layout/process5"/>
    <dgm:cxn modelId="{95A497FE-A46B-43FB-AD92-B2849FBFFDE3}" type="presParOf" srcId="{BCDAC589-35F8-4E26-85B7-C62AE0D33D97}" destId="{8EF09872-F445-4668-9231-39F3FE552E83}" srcOrd="15" destOrd="0" presId="urn:microsoft.com/office/officeart/2005/8/layout/process5"/>
    <dgm:cxn modelId="{29CDE2C5-8E13-4FF6-9195-1C49D32167F8}" type="presParOf" srcId="{8EF09872-F445-4668-9231-39F3FE552E83}" destId="{23FAF06F-A48F-4AA2-8764-1FD12E212208}" srcOrd="0" destOrd="0" presId="urn:microsoft.com/office/officeart/2005/8/layout/process5"/>
    <dgm:cxn modelId="{C283F83F-4544-4930-ABEC-41E067631E55}" type="presParOf" srcId="{BCDAC589-35F8-4E26-85B7-C62AE0D33D97}" destId="{F266AA0A-5F09-4F71-A59F-017008799ACC}" srcOrd="1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73043-CFA6-4434-B4A6-E47EBBFCC18B}">
      <dsp:nvSpPr>
        <dsp:cNvPr id="0" name=""/>
        <dsp:cNvSpPr/>
      </dsp:nvSpPr>
      <dsp:spPr>
        <a:xfrm>
          <a:off x="863261" y="1200"/>
          <a:ext cx="1505435" cy="903261"/>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ctr" defTabSz="488950">
            <a:lnSpc>
              <a:spcPct val="90000"/>
            </a:lnSpc>
            <a:spcBef>
              <a:spcPct val="0"/>
            </a:spcBef>
            <a:spcAft>
              <a:spcPct val="35000"/>
            </a:spcAft>
            <a:buNone/>
          </a:pPr>
          <a:r>
            <a:rPr lang="zh-CN" altLang="en-US" sz="1100" b="1" kern="1200" dirty="0">
              <a:latin typeface="Arial" panose="020B0604020202020204" pitchFamily="34" charset="0"/>
              <a:ea typeface="Roboto" panose="02000000000000000000" pitchFamily="2" charset="0"/>
              <a:cs typeface="Arial" panose="020B0604020202020204" pitchFamily="34" charset="0"/>
            </a:rPr>
            <a:t>发布立项通知和初步研究</a:t>
          </a:r>
          <a:r>
            <a:rPr lang="en-US" sz="1100" b="1" kern="1200" dirty="0">
              <a:latin typeface="Arial" panose="020B0604020202020204" pitchFamily="34" charset="0"/>
              <a:ea typeface="Roboto" panose="02000000000000000000" pitchFamily="2" charset="0"/>
              <a:cs typeface="Arial" panose="020B0604020202020204" pitchFamily="34" charset="0"/>
            </a:rPr>
            <a:t>    </a:t>
          </a:r>
        </a:p>
        <a:p>
          <a:pPr marL="0" lvl="0" indent="0" algn="ctr" defTabSz="488950">
            <a:lnSpc>
              <a:spcPct val="90000"/>
            </a:lnSpc>
            <a:spcBef>
              <a:spcPct val="0"/>
            </a:spcBef>
            <a:spcAft>
              <a:spcPct val="35000"/>
            </a:spcAft>
            <a:buNone/>
          </a:pPr>
          <a:r>
            <a:rPr lang="en-US" sz="1100" b="1" kern="1200" dirty="0">
              <a:latin typeface="Arial" panose="020B0604020202020204" pitchFamily="34" charset="0"/>
              <a:ea typeface="Roboto" panose="02000000000000000000" pitchFamily="2" charset="0"/>
              <a:cs typeface="Arial" panose="020B0604020202020204" pitchFamily="34" charset="0"/>
            </a:rPr>
            <a:t> (2024</a:t>
          </a:r>
          <a:r>
            <a:rPr lang="zh-CN" altLang="en-US" sz="1100" b="1" kern="1200" dirty="0">
              <a:latin typeface="Arial" panose="020B0604020202020204" pitchFamily="34" charset="0"/>
              <a:ea typeface="Roboto" panose="02000000000000000000" pitchFamily="2" charset="0"/>
              <a:cs typeface="Arial" panose="020B0604020202020204" pitchFamily="34" charset="0"/>
            </a:rPr>
            <a:t>年</a:t>
          </a:r>
          <a:r>
            <a:rPr lang="en-US" altLang="zh-CN" sz="1100" b="1" kern="1200" dirty="0">
              <a:latin typeface="Arial" panose="020B0604020202020204" pitchFamily="34" charset="0"/>
              <a:ea typeface="Roboto" panose="02000000000000000000" pitchFamily="2" charset="0"/>
              <a:cs typeface="Arial" panose="020B0604020202020204" pitchFamily="34" charset="0"/>
            </a:rPr>
            <a:t>6</a:t>
          </a:r>
          <a:r>
            <a:rPr lang="zh-CN" altLang="en-US" sz="1100" b="1" kern="1200" dirty="0">
              <a:latin typeface="Arial" panose="020B0604020202020204" pitchFamily="34" charset="0"/>
              <a:ea typeface="Roboto" panose="02000000000000000000" pitchFamily="2" charset="0"/>
              <a:cs typeface="Arial" panose="020B0604020202020204" pitchFamily="34" charset="0"/>
            </a:rPr>
            <a:t>月</a:t>
          </a:r>
          <a:r>
            <a:rPr lang="en-US" altLang="zh-CN" sz="1100" b="1" kern="1200" dirty="0">
              <a:latin typeface="Arial" panose="020B0604020202020204" pitchFamily="34" charset="0"/>
              <a:ea typeface="Roboto" panose="02000000000000000000" pitchFamily="2" charset="0"/>
              <a:cs typeface="Arial" panose="020B0604020202020204" pitchFamily="34" charset="0"/>
            </a:rPr>
            <a:t>4</a:t>
          </a:r>
          <a:r>
            <a:rPr lang="zh-CN" altLang="en-US" sz="1100" b="1" kern="1200" dirty="0">
              <a:latin typeface="Arial" panose="020B0604020202020204" pitchFamily="34" charset="0"/>
              <a:ea typeface="Roboto" panose="02000000000000000000" pitchFamily="2" charset="0"/>
              <a:cs typeface="Arial" panose="020B0604020202020204" pitchFamily="34" charset="0"/>
            </a:rPr>
            <a:t>日</a:t>
          </a:r>
          <a:r>
            <a:rPr lang="en-US" sz="1100" b="1" kern="1200" dirty="0">
              <a:latin typeface="Arial" panose="020B0604020202020204" pitchFamily="34" charset="0"/>
              <a:ea typeface="Roboto" panose="02000000000000000000" pitchFamily="2" charset="0"/>
              <a:cs typeface="Arial" panose="020B0604020202020204" pitchFamily="34" charset="0"/>
            </a:rPr>
            <a:t>)</a:t>
          </a:r>
        </a:p>
        <a:p>
          <a:pPr marL="57150" lvl="1" indent="-57150" algn="l" defTabSz="400050">
            <a:lnSpc>
              <a:spcPct val="90000"/>
            </a:lnSpc>
            <a:spcBef>
              <a:spcPct val="0"/>
            </a:spcBef>
            <a:spcAft>
              <a:spcPct val="15000"/>
            </a:spcAft>
            <a:buChar char="•"/>
          </a:pPr>
          <a:r>
            <a:rPr lang="en-US" sz="900" kern="1200" dirty="0">
              <a:latin typeface="Arial" panose="020B0604020202020204" pitchFamily="34" charset="0"/>
              <a:ea typeface="Roboto" panose="02000000000000000000" pitchFamily="2" charset="0"/>
              <a:cs typeface="Arial" panose="020B0604020202020204" pitchFamily="34" charset="0"/>
            </a:rPr>
            <a:t> 30 </a:t>
          </a:r>
          <a:r>
            <a:rPr lang="zh-CN" altLang="en-US" sz="900" kern="1200" dirty="0">
              <a:latin typeface="Arial" panose="020B0604020202020204" pitchFamily="34" charset="0"/>
              <a:ea typeface="Roboto" panose="02000000000000000000" pitchFamily="2" charset="0"/>
              <a:cs typeface="Arial" panose="020B0604020202020204" pitchFamily="34" charset="0"/>
            </a:rPr>
            <a:t>天审查期</a:t>
          </a:r>
          <a:endParaRPr lang="en-US" sz="900" kern="1200" dirty="0">
            <a:latin typeface="Arial" panose="020B0604020202020204" pitchFamily="34" charset="0"/>
            <a:ea typeface="Roboto" panose="02000000000000000000" pitchFamily="2" charset="0"/>
            <a:cs typeface="Arial" panose="020B0604020202020204" pitchFamily="34" charset="0"/>
          </a:endParaRPr>
        </a:p>
      </dsp:txBody>
      <dsp:txXfrm>
        <a:off x="889717" y="27656"/>
        <a:ext cx="1452523" cy="850349"/>
      </dsp:txXfrm>
    </dsp:sp>
    <dsp:sp modelId="{073AE56F-D2C3-4E44-8175-ECEDDF531AED}">
      <dsp:nvSpPr>
        <dsp:cNvPr id="0" name=""/>
        <dsp:cNvSpPr/>
      </dsp:nvSpPr>
      <dsp:spPr>
        <a:xfrm rot="21598689">
          <a:off x="2501214" y="265758"/>
          <a:ext cx="319248" cy="373347"/>
        </a:xfrm>
        <a:prstGeom prst="rightArrow">
          <a:avLst>
            <a:gd name="adj1" fmla="val 60000"/>
            <a:gd name="adj2" fmla="val 50000"/>
          </a:avLst>
        </a:prstGeom>
        <a:solidFill>
          <a:srgbClr val="7F7F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2501214" y="340445"/>
        <a:ext cx="223474" cy="224009"/>
      </dsp:txXfrm>
    </dsp:sp>
    <dsp:sp modelId="{8FC32C2E-B719-4857-9E6F-34353219C01E}">
      <dsp:nvSpPr>
        <dsp:cNvPr id="0" name=""/>
        <dsp:cNvSpPr/>
      </dsp:nvSpPr>
      <dsp:spPr>
        <a:xfrm>
          <a:off x="2971051" y="396"/>
          <a:ext cx="1505435" cy="903261"/>
        </a:xfrm>
        <a:prstGeom prst="roundRect">
          <a:avLst>
            <a:gd name="adj" fmla="val 10000"/>
          </a:avLst>
        </a:prstGeom>
        <a:solidFill>
          <a:schemeClr val="accent6"/>
        </a:solidFill>
        <a:ln w="76200" cap="flat" cmpd="sng" algn="ctr">
          <a:solidFill>
            <a:schemeClr val="tx1">
              <a:lumMod val="95000"/>
              <a:lumOff val="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zh-CN" altLang="en-US" sz="1100" b="1" kern="1200" dirty="0">
              <a:solidFill>
                <a:schemeClr val="bg1"/>
              </a:solidFill>
              <a:latin typeface="Arial" panose="020B0604020202020204" pitchFamily="34" charset="0"/>
              <a:ea typeface="Roboto" panose="02000000000000000000" pitchFamily="2" charset="0"/>
              <a:cs typeface="Arial" panose="020B0604020202020204" pitchFamily="34" charset="0"/>
            </a:rPr>
            <a:t>范围界定会议</a:t>
          </a:r>
          <a:endParaRPr lang="en-US" altLang="zh-CN" sz="1100" b="1" kern="1200" dirty="0">
            <a:solidFill>
              <a:schemeClr val="bg1"/>
            </a:solidFill>
            <a:latin typeface="Arial" panose="020B0604020202020204" pitchFamily="34" charset="0"/>
            <a:ea typeface="Roboto" panose="02000000000000000000" pitchFamily="2" charset="0"/>
            <a:cs typeface="Arial" panose="020B0604020202020204" pitchFamily="34" charset="0"/>
          </a:endParaRPr>
        </a:p>
        <a:p>
          <a:pPr marL="0" lvl="0" indent="0" algn="ctr" defTabSz="488950">
            <a:lnSpc>
              <a:spcPct val="90000"/>
            </a:lnSpc>
            <a:spcBef>
              <a:spcPct val="0"/>
            </a:spcBef>
            <a:spcAft>
              <a:spcPct val="35000"/>
            </a:spcAft>
            <a:buNone/>
          </a:pPr>
          <a:r>
            <a:rPr lang="en-US" sz="1100" b="1" kern="1200" dirty="0">
              <a:solidFill>
                <a:schemeClr val="bg1"/>
              </a:solidFill>
              <a:latin typeface="Arial" panose="020B0604020202020204" pitchFamily="34" charset="0"/>
              <a:ea typeface="Roboto" panose="02000000000000000000" pitchFamily="2" charset="0"/>
              <a:cs typeface="Arial" panose="020B0604020202020204" pitchFamily="34" charset="0"/>
            </a:rPr>
            <a:t>(2024</a:t>
          </a:r>
          <a:r>
            <a:rPr lang="zh-CN" altLang="en-US" sz="1100" b="1" kern="1200" dirty="0">
              <a:solidFill>
                <a:schemeClr val="bg1"/>
              </a:solidFill>
              <a:latin typeface="Arial" panose="020B0604020202020204" pitchFamily="34" charset="0"/>
              <a:ea typeface="Roboto" panose="02000000000000000000" pitchFamily="2" charset="0"/>
              <a:cs typeface="Arial" panose="020B0604020202020204" pitchFamily="34" charset="0"/>
            </a:rPr>
            <a:t>年</a:t>
          </a:r>
          <a:r>
            <a:rPr lang="en-US" altLang="zh-CN" sz="1100" b="1" kern="1200" dirty="0">
              <a:solidFill>
                <a:schemeClr val="bg1"/>
              </a:solidFill>
              <a:latin typeface="Arial" panose="020B0604020202020204" pitchFamily="34" charset="0"/>
              <a:ea typeface="Roboto" panose="02000000000000000000" pitchFamily="2" charset="0"/>
              <a:cs typeface="Arial" panose="020B0604020202020204" pitchFamily="34" charset="0"/>
            </a:rPr>
            <a:t>6</a:t>
          </a:r>
          <a:r>
            <a:rPr lang="zh-CN" altLang="en-US" sz="1100" b="1" kern="1200" dirty="0">
              <a:solidFill>
                <a:schemeClr val="bg1"/>
              </a:solidFill>
              <a:latin typeface="Arial" panose="020B0604020202020204" pitchFamily="34" charset="0"/>
              <a:ea typeface="Roboto" panose="02000000000000000000" pitchFamily="2" charset="0"/>
              <a:cs typeface="Arial" panose="020B0604020202020204" pitchFamily="34" charset="0"/>
            </a:rPr>
            <a:t>月</a:t>
          </a:r>
          <a:r>
            <a:rPr lang="en-US" altLang="zh-CN" sz="1100" b="1" kern="1200" dirty="0">
              <a:solidFill>
                <a:schemeClr val="bg1"/>
              </a:solidFill>
              <a:latin typeface="Arial" panose="020B0604020202020204" pitchFamily="34" charset="0"/>
              <a:ea typeface="Roboto" panose="02000000000000000000" pitchFamily="2" charset="0"/>
              <a:cs typeface="Arial" panose="020B0604020202020204" pitchFamily="34" charset="0"/>
            </a:rPr>
            <a:t>18</a:t>
          </a:r>
          <a:r>
            <a:rPr lang="zh-CN" altLang="en-US" sz="1100" b="1" kern="1200" dirty="0">
              <a:solidFill>
                <a:schemeClr val="bg1"/>
              </a:solidFill>
              <a:latin typeface="Arial" panose="020B0604020202020204" pitchFamily="34" charset="0"/>
              <a:ea typeface="Roboto" panose="02000000000000000000" pitchFamily="2" charset="0"/>
              <a:cs typeface="Arial" panose="020B0604020202020204" pitchFamily="34" charset="0"/>
            </a:rPr>
            <a:t>日</a:t>
          </a:r>
          <a:r>
            <a:rPr lang="en-US" sz="1100" b="1" kern="1200" dirty="0">
              <a:solidFill>
                <a:schemeClr val="bg1"/>
              </a:solidFill>
              <a:latin typeface="Arial" panose="020B0604020202020204" pitchFamily="34" charset="0"/>
              <a:ea typeface="Roboto" panose="02000000000000000000" pitchFamily="2" charset="0"/>
              <a:cs typeface="Arial" panose="020B0604020202020204" pitchFamily="34" charset="0"/>
            </a:rPr>
            <a:t>) </a:t>
          </a:r>
        </a:p>
      </dsp:txBody>
      <dsp:txXfrm>
        <a:off x="2997507" y="26852"/>
        <a:ext cx="1452523" cy="850349"/>
      </dsp:txXfrm>
    </dsp:sp>
    <dsp:sp modelId="{BB3110A9-96C1-45D3-BBB3-F2D7FD8AF09F}">
      <dsp:nvSpPr>
        <dsp:cNvPr id="0" name=""/>
        <dsp:cNvSpPr/>
      </dsp:nvSpPr>
      <dsp:spPr>
        <a:xfrm rot="1311">
          <a:off x="4608925" y="265751"/>
          <a:ext cx="319056" cy="373347"/>
        </a:xfrm>
        <a:prstGeom prst="rightArrow">
          <a:avLst>
            <a:gd name="adj1" fmla="val 60000"/>
            <a:gd name="adj2" fmla="val 50000"/>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4608925" y="340402"/>
        <a:ext cx="223339" cy="224009"/>
      </dsp:txXfrm>
    </dsp:sp>
    <dsp:sp modelId="{BDEB6F6C-8CF9-4A5A-830B-DB6499122BAF}">
      <dsp:nvSpPr>
        <dsp:cNvPr id="0" name=""/>
        <dsp:cNvSpPr/>
      </dsp:nvSpPr>
      <dsp:spPr>
        <a:xfrm>
          <a:off x="5078480" y="1200"/>
          <a:ext cx="1505435" cy="903261"/>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zh-CN" altLang="en-US" sz="1100" b="1" kern="1200" dirty="0">
              <a:solidFill>
                <a:schemeClr val="bg1"/>
              </a:solidFill>
              <a:latin typeface="Arial" panose="020B0604020202020204" pitchFamily="34" charset="0"/>
              <a:ea typeface="Roboto" panose="02000000000000000000" pitchFamily="2" charset="0"/>
              <a:cs typeface="Arial" panose="020B0604020202020204" pitchFamily="34" charset="0"/>
            </a:rPr>
            <a:t>立项通知公众意见期结束</a:t>
          </a:r>
          <a:endParaRPr lang="en-US" altLang="zh-CN" sz="1100" b="1" kern="1200" dirty="0">
            <a:solidFill>
              <a:schemeClr val="bg1"/>
            </a:solidFill>
            <a:latin typeface="Arial" panose="020B0604020202020204" pitchFamily="34" charset="0"/>
            <a:ea typeface="Roboto" panose="02000000000000000000" pitchFamily="2" charset="0"/>
            <a:cs typeface="Arial" panose="020B0604020202020204" pitchFamily="34" charset="0"/>
          </a:endParaRPr>
        </a:p>
        <a:p>
          <a:pPr marL="0" lvl="0" indent="0" algn="ctr" defTabSz="488950">
            <a:lnSpc>
              <a:spcPct val="90000"/>
            </a:lnSpc>
            <a:spcBef>
              <a:spcPct val="0"/>
            </a:spcBef>
            <a:spcAft>
              <a:spcPct val="35000"/>
            </a:spcAft>
            <a:buNone/>
          </a:pPr>
          <a:r>
            <a:rPr lang="en-US" sz="1100" b="1" kern="1200" dirty="0">
              <a:solidFill>
                <a:schemeClr val="bg1"/>
              </a:solidFill>
              <a:latin typeface="Arial" panose="020B0604020202020204" pitchFamily="34" charset="0"/>
              <a:ea typeface="Roboto" panose="02000000000000000000" pitchFamily="2" charset="0"/>
              <a:cs typeface="Arial" panose="020B0604020202020204" pitchFamily="34" charset="0"/>
            </a:rPr>
            <a:t> (2024</a:t>
          </a:r>
          <a:r>
            <a:rPr lang="zh-CN" altLang="en-US" sz="1100" b="1" kern="1200" dirty="0">
              <a:solidFill>
                <a:schemeClr val="bg1"/>
              </a:solidFill>
              <a:latin typeface="Arial" panose="020B0604020202020204" pitchFamily="34" charset="0"/>
              <a:ea typeface="Roboto" panose="02000000000000000000" pitchFamily="2" charset="0"/>
              <a:cs typeface="Arial" panose="020B0604020202020204" pitchFamily="34" charset="0"/>
            </a:rPr>
            <a:t>年</a:t>
          </a:r>
          <a:r>
            <a:rPr lang="en-US" altLang="zh-CN" sz="1100" b="1" kern="1200" dirty="0">
              <a:solidFill>
                <a:schemeClr val="bg1"/>
              </a:solidFill>
              <a:latin typeface="Arial" panose="020B0604020202020204" pitchFamily="34" charset="0"/>
              <a:ea typeface="Roboto" panose="02000000000000000000" pitchFamily="2" charset="0"/>
              <a:cs typeface="Arial" panose="020B0604020202020204" pitchFamily="34" charset="0"/>
            </a:rPr>
            <a:t>7</a:t>
          </a:r>
          <a:r>
            <a:rPr lang="zh-CN" altLang="en-US" sz="1100" b="1" kern="1200" dirty="0">
              <a:solidFill>
                <a:schemeClr val="bg1"/>
              </a:solidFill>
              <a:latin typeface="Arial" panose="020B0604020202020204" pitchFamily="34" charset="0"/>
              <a:ea typeface="Roboto" panose="02000000000000000000" pitchFamily="2" charset="0"/>
              <a:cs typeface="Arial" panose="020B0604020202020204" pitchFamily="34" charset="0"/>
            </a:rPr>
            <a:t>月</a:t>
          </a:r>
          <a:r>
            <a:rPr lang="en-US" altLang="zh-CN" sz="1100" b="1" kern="1200" dirty="0">
              <a:solidFill>
                <a:schemeClr val="bg1"/>
              </a:solidFill>
              <a:latin typeface="Arial" panose="020B0604020202020204" pitchFamily="34" charset="0"/>
              <a:ea typeface="Roboto" panose="02000000000000000000" pitchFamily="2" charset="0"/>
              <a:cs typeface="Arial" panose="020B0604020202020204" pitchFamily="34" charset="0"/>
            </a:rPr>
            <a:t>5</a:t>
          </a:r>
          <a:r>
            <a:rPr lang="zh-CN" altLang="en-US" sz="1100" b="1" kern="1200" dirty="0">
              <a:solidFill>
                <a:schemeClr val="bg1"/>
              </a:solidFill>
              <a:latin typeface="Arial" panose="020B0604020202020204" pitchFamily="34" charset="0"/>
              <a:ea typeface="Roboto" panose="02000000000000000000" pitchFamily="2" charset="0"/>
              <a:cs typeface="Arial" panose="020B0604020202020204" pitchFamily="34" charset="0"/>
            </a:rPr>
            <a:t>日</a:t>
          </a:r>
          <a:r>
            <a:rPr lang="en-US" sz="1100" b="1" kern="1200" dirty="0">
              <a:solidFill>
                <a:schemeClr val="bg1"/>
              </a:solidFill>
              <a:latin typeface="Arial" panose="020B0604020202020204" pitchFamily="34" charset="0"/>
              <a:ea typeface="Roboto" panose="02000000000000000000" pitchFamily="2" charset="0"/>
              <a:cs typeface="Arial" panose="020B0604020202020204" pitchFamily="34" charset="0"/>
            </a:rPr>
            <a:t>)</a:t>
          </a:r>
        </a:p>
      </dsp:txBody>
      <dsp:txXfrm>
        <a:off x="5104936" y="27656"/>
        <a:ext cx="1452523" cy="850349"/>
      </dsp:txXfrm>
    </dsp:sp>
    <dsp:sp modelId="{8EAC60C9-1285-4F11-84B6-7BA26DDDD16B}">
      <dsp:nvSpPr>
        <dsp:cNvPr id="0" name=""/>
        <dsp:cNvSpPr/>
      </dsp:nvSpPr>
      <dsp:spPr>
        <a:xfrm rot="5400000">
          <a:off x="5671621" y="1009841"/>
          <a:ext cx="319152" cy="373347"/>
        </a:xfrm>
        <a:prstGeom prst="rightArrow">
          <a:avLst>
            <a:gd name="adj1" fmla="val 60000"/>
            <a:gd name="adj2" fmla="val 50000"/>
          </a:avLst>
        </a:prstGeom>
        <a:solidFill>
          <a:srgbClr val="7F7F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5400000">
        <a:off x="5719193" y="1036938"/>
        <a:ext cx="224009" cy="223406"/>
      </dsp:txXfrm>
    </dsp:sp>
    <dsp:sp modelId="{4EEC018B-330A-4109-B489-FEC30300B72E}">
      <dsp:nvSpPr>
        <dsp:cNvPr id="0" name=""/>
        <dsp:cNvSpPr/>
      </dsp:nvSpPr>
      <dsp:spPr>
        <a:xfrm>
          <a:off x="5078480" y="1506635"/>
          <a:ext cx="1505435" cy="90326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zh-CN" altLang="en-US" sz="1100" b="1" kern="1200" dirty="0">
              <a:latin typeface="Arial" panose="020B0604020202020204" pitchFamily="34" charset="0"/>
              <a:ea typeface="Roboto" panose="02000000000000000000" pitchFamily="2" charset="0"/>
              <a:cs typeface="Arial" panose="020B0604020202020204" pitchFamily="34" charset="0"/>
            </a:rPr>
            <a:t>编制环境影响报告草案（</a:t>
          </a:r>
          <a:r>
            <a:rPr lang="en-US" altLang="zh-CN" sz="1100" b="1" kern="1200" dirty="0">
              <a:latin typeface="Arial" panose="020B0604020202020204" pitchFamily="34" charset="0"/>
              <a:ea typeface="Roboto" panose="02000000000000000000" pitchFamily="2" charset="0"/>
              <a:cs typeface="Arial" panose="020B0604020202020204" pitchFamily="34" charset="0"/>
            </a:rPr>
            <a:t>Draft EIR) </a:t>
          </a:r>
          <a:endParaRPr lang="en-US" sz="1100" b="1" kern="1200" dirty="0">
            <a:latin typeface="Arial" panose="020B0604020202020204" pitchFamily="34" charset="0"/>
            <a:ea typeface="Roboto" panose="02000000000000000000" pitchFamily="2" charset="0"/>
            <a:cs typeface="Arial" panose="020B0604020202020204" pitchFamily="34" charset="0"/>
          </a:endParaRPr>
        </a:p>
      </dsp:txBody>
      <dsp:txXfrm>
        <a:off x="5104936" y="1533091"/>
        <a:ext cx="1452523" cy="850349"/>
      </dsp:txXfrm>
    </dsp:sp>
    <dsp:sp modelId="{83692147-420D-42F3-974F-7E0CE8C6553E}">
      <dsp:nvSpPr>
        <dsp:cNvPr id="0" name=""/>
        <dsp:cNvSpPr/>
      </dsp:nvSpPr>
      <dsp:spPr>
        <a:xfrm rot="10800000">
          <a:off x="4626849" y="1771592"/>
          <a:ext cx="319152" cy="373347"/>
        </a:xfrm>
        <a:prstGeom prst="rightArrow">
          <a:avLst>
            <a:gd name="adj1" fmla="val 60000"/>
            <a:gd name="adj2" fmla="val 50000"/>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10800000">
        <a:off x="4722595" y="1846261"/>
        <a:ext cx="223406" cy="224009"/>
      </dsp:txXfrm>
    </dsp:sp>
    <dsp:sp modelId="{4A0C4C03-F021-4C12-A092-B934A5496820}">
      <dsp:nvSpPr>
        <dsp:cNvPr id="0" name=""/>
        <dsp:cNvSpPr/>
      </dsp:nvSpPr>
      <dsp:spPr>
        <a:xfrm>
          <a:off x="2970870" y="1506635"/>
          <a:ext cx="1505435" cy="90326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zh-CN" altLang="en-US" sz="1100" b="1" kern="1200" dirty="0">
              <a:latin typeface="Arial" panose="020B0604020202020204" pitchFamily="34" charset="0"/>
              <a:ea typeface="Roboto" panose="02000000000000000000" pitchFamily="2" charset="0"/>
              <a:cs typeface="Arial" panose="020B0604020202020204" pitchFamily="34" charset="0"/>
            </a:rPr>
            <a:t>环境影响报告草案（</a:t>
          </a:r>
          <a:r>
            <a:rPr lang="en-US" altLang="zh-CN" sz="1100" b="1" kern="1200" dirty="0">
              <a:latin typeface="Arial" panose="020B0604020202020204" pitchFamily="34" charset="0"/>
              <a:ea typeface="Roboto" panose="02000000000000000000" pitchFamily="2" charset="0"/>
              <a:cs typeface="Arial" panose="020B0604020202020204" pitchFamily="34" charset="0"/>
            </a:rPr>
            <a:t>Draft EIR) </a:t>
          </a:r>
          <a:r>
            <a:rPr lang="zh-CN" altLang="en-US" sz="1100" b="1" kern="1200" dirty="0">
              <a:latin typeface="Arial" panose="020B0604020202020204" pitchFamily="34" charset="0"/>
              <a:ea typeface="Roboto" panose="02000000000000000000" pitchFamily="2" charset="0"/>
              <a:cs typeface="Arial" panose="020B0604020202020204" pitchFamily="34" charset="0"/>
            </a:rPr>
            <a:t>可行性通知发布</a:t>
          </a:r>
          <a:endParaRPr lang="en-US" sz="1100" b="1" kern="1200" dirty="0">
            <a:latin typeface="Arial" panose="020B0604020202020204" pitchFamily="34" charset="0"/>
            <a:ea typeface="Roboto" panose="02000000000000000000" pitchFamily="2" charset="0"/>
            <a:cs typeface="Arial" panose="020B0604020202020204" pitchFamily="34" charset="0"/>
          </a:endParaRPr>
        </a:p>
      </dsp:txBody>
      <dsp:txXfrm>
        <a:off x="2997326" y="1533091"/>
        <a:ext cx="1452523" cy="850349"/>
      </dsp:txXfrm>
    </dsp:sp>
    <dsp:sp modelId="{92537FC6-D243-4EF4-B54A-79546A84FFFF}">
      <dsp:nvSpPr>
        <dsp:cNvPr id="0" name=""/>
        <dsp:cNvSpPr/>
      </dsp:nvSpPr>
      <dsp:spPr>
        <a:xfrm rot="10825575">
          <a:off x="2553740" y="1763985"/>
          <a:ext cx="294777" cy="373347"/>
        </a:xfrm>
        <a:prstGeom prst="rightArrow">
          <a:avLst>
            <a:gd name="adj1" fmla="val 60000"/>
            <a:gd name="adj2" fmla="val 50000"/>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10800000">
        <a:off x="2642172" y="1838983"/>
        <a:ext cx="206344" cy="224009"/>
      </dsp:txXfrm>
    </dsp:sp>
    <dsp:sp modelId="{8811ABF4-27F1-49B3-829D-07FA0158BE51}">
      <dsp:nvSpPr>
        <dsp:cNvPr id="0" name=""/>
        <dsp:cNvSpPr/>
      </dsp:nvSpPr>
      <dsp:spPr>
        <a:xfrm>
          <a:off x="909267" y="1491298"/>
          <a:ext cx="1505435" cy="903261"/>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zh-CN" altLang="en-US" sz="1100" b="1" kern="1200" dirty="0">
              <a:latin typeface="Arial" panose="020B0604020202020204" pitchFamily="34" charset="0"/>
              <a:ea typeface="Roboto" panose="02000000000000000000" pitchFamily="2" charset="0"/>
              <a:cs typeface="Arial" panose="020B0604020202020204" pitchFamily="34" charset="0"/>
            </a:rPr>
            <a:t>环境影响报告草案（</a:t>
          </a:r>
          <a:r>
            <a:rPr lang="en-US" altLang="zh-CN" sz="1100" b="1" kern="1200" dirty="0">
              <a:latin typeface="Arial" panose="020B0604020202020204" pitchFamily="34" charset="0"/>
              <a:ea typeface="Roboto" panose="02000000000000000000" pitchFamily="2" charset="0"/>
              <a:cs typeface="Arial" panose="020B0604020202020204" pitchFamily="34" charset="0"/>
            </a:rPr>
            <a:t>Draft EIR) </a:t>
          </a:r>
          <a:r>
            <a:rPr lang="zh-CN" altLang="en-US" sz="1100" b="1" kern="1200" dirty="0">
              <a:latin typeface="Arial" panose="020B0604020202020204" pitchFamily="34" charset="0"/>
              <a:ea typeface="Roboto" panose="02000000000000000000" pitchFamily="2" charset="0"/>
              <a:cs typeface="Arial" panose="020B0604020202020204" pitchFamily="34" charset="0"/>
            </a:rPr>
            <a:t>公众评论期</a:t>
          </a:r>
          <a:endParaRPr lang="en-US" sz="1100" b="1" kern="1200" dirty="0">
            <a:latin typeface="Arial" panose="020B0604020202020204" pitchFamily="34" charset="0"/>
            <a:ea typeface="Roboto" panose="02000000000000000000" pitchFamily="2" charset="0"/>
            <a:cs typeface="Arial" panose="020B0604020202020204" pitchFamily="34" charset="0"/>
          </a:endParaRPr>
        </a:p>
        <a:p>
          <a:pPr marL="57150" lvl="1" indent="-57150" algn="l" defTabSz="400050">
            <a:lnSpc>
              <a:spcPct val="90000"/>
            </a:lnSpc>
            <a:spcBef>
              <a:spcPct val="0"/>
            </a:spcBef>
            <a:spcAft>
              <a:spcPct val="15000"/>
            </a:spcAft>
            <a:buChar char="•"/>
          </a:pPr>
          <a:r>
            <a:rPr lang="en-US" sz="900" kern="1200" dirty="0">
              <a:latin typeface="Arial" panose="020B0604020202020204" pitchFamily="34" charset="0"/>
              <a:ea typeface="Roboto" panose="02000000000000000000" pitchFamily="2" charset="0"/>
              <a:cs typeface="Arial" panose="020B0604020202020204" pitchFamily="34" charset="0"/>
            </a:rPr>
            <a:t>45</a:t>
          </a:r>
          <a:r>
            <a:rPr lang="zh-CN" altLang="en-US" sz="900" kern="1200" dirty="0">
              <a:latin typeface="Arial" panose="020B0604020202020204" pitchFamily="34" charset="0"/>
              <a:ea typeface="Roboto" panose="02000000000000000000" pitchFamily="2" charset="0"/>
              <a:cs typeface="Arial" panose="020B0604020202020204" pitchFamily="34" charset="0"/>
            </a:rPr>
            <a:t>天审查期</a:t>
          </a:r>
          <a:endParaRPr lang="en-US" sz="900" kern="1200" dirty="0">
            <a:latin typeface="Arial" panose="020B0604020202020204" pitchFamily="34" charset="0"/>
            <a:ea typeface="Roboto" panose="02000000000000000000" pitchFamily="2" charset="0"/>
            <a:cs typeface="Arial" panose="020B0604020202020204" pitchFamily="34" charset="0"/>
          </a:endParaRPr>
        </a:p>
      </dsp:txBody>
      <dsp:txXfrm>
        <a:off x="935723" y="1517754"/>
        <a:ext cx="1452523" cy="850349"/>
      </dsp:txXfrm>
    </dsp:sp>
    <dsp:sp modelId="{7F2DA603-7D70-4484-A28A-0A938B6659FB}">
      <dsp:nvSpPr>
        <dsp:cNvPr id="0" name=""/>
        <dsp:cNvSpPr/>
      </dsp:nvSpPr>
      <dsp:spPr>
        <a:xfrm rot="5400000">
          <a:off x="1475547" y="2507378"/>
          <a:ext cx="327430" cy="373347"/>
        </a:xfrm>
        <a:prstGeom prst="rightArrow">
          <a:avLst>
            <a:gd name="adj1" fmla="val 60000"/>
            <a:gd name="adj2" fmla="val 50000"/>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5400000">
        <a:off x="1527258" y="2530337"/>
        <a:ext cx="224009" cy="229201"/>
      </dsp:txXfrm>
    </dsp:sp>
    <dsp:sp modelId="{A1E8BB3D-65DA-4A30-8F79-E2E5F5063D7F}">
      <dsp:nvSpPr>
        <dsp:cNvPr id="0" name=""/>
        <dsp:cNvSpPr/>
      </dsp:nvSpPr>
      <dsp:spPr>
        <a:xfrm>
          <a:off x="863261" y="3012070"/>
          <a:ext cx="1505435" cy="90326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zh-CN" altLang="en-US" sz="1100" b="1" kern="1200" dirty="0">
              <a:latin typeface="Arial" panose="020B0604020202020204" pitchFamily="34" charset="0"/>
              <a:ea typeface="Roboto" panose="02000000000000000000" pitchFamily="2" charset="0"/>
              <a:cs typeface="Arial" panose="020B0604020202020204" pitchFamily="34" charset="0"/>
            </a:rPr>
            <a:t>编制最终环境影响报告（</a:t>
          </a:r>
          <a:r>
            <a:rPr lang="en-US" altLang="zh-CN" sz="1100" b="1" kern="1200" dirty="0">
              <a:latin typeface="Arial" panose="020B0604020202020204" pitchFamily="34" charset="0"/>
              <a:ea typeface="Roboto" panose="02000000000000000000" pitchFamily="2" charset="0"/>
              <a:cs typeface="Arial" panose="020B0604020202020204" pitchFamily="34" charset="0"/>
            </a:rPr>
            <a:t>Final EIR) </a:t>
          </a:r>
          <a:endParaRPr lang="en-US" sz="1100" b="1" kern="1200" dirty="0">
            <a:latin typeface="Arial" panose="020B0604020202020204" pitchFamily="34" charset="0"/>
            <a:ea typeface="Roboto" panose="02000000000000000000" pitchFamily="2" charset="0"/>
            <a:cs typeface="Arial" panose="020B0604020202020204" pitchFamily="34" charset="0"/>
          </a:endParaRPr>
        </a:p>
      </dsp:txBody>
      <dsp:txXfrm>
        <a:off x="889717" y="3038526"/>
        <a:ext cx="1452523" cy="850349"/>
      </dsp:txXfrm>
    </dsp:sp>
    <dsp:sp modelId="{D01A584B-BBDB-4424-8B46-3DFC7B4F8B2D}">
      <dsp:nvSpPr>
        <dsp:cNvPr id="0" name=""/>
        <dsp:cNvSpPr/>
      </dsp:nvSpPr>
      <dsp:spPr>
        <a:xfrm>
          <a:off x="2501175" y="3277027"/>
          <a:ext cx="319152" cy="373347"/>
        </a:xfrm>
        <a:prstGeom prst="rightArrow">
          <a:avLst>
            <a:gd name="adj1" fmla="val 60000"/>
            <a:gd name="adj2" fmla="val 50000"/>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2501175" y="3351696"/>
        <a:ext cx="223406" cy="224009"/>
      </dsp:txXfrm>
    </dsp:sp>
    <dsp:sp modelId="{94756785-A409-4BF2-ACA5-A102710DB9AC}">
      <dsp:nvSpPr>
        <dsp:cNvPr id="0" name=""/>
        <dsp:cNvSpPr/>
      </dsp:nvSpPr>
      <dsp:spPr>
        <a:xfrm>
          <a:off x="2970870" y="3012070"/>
          <a:ext cx="1505435" cy="903261"/>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zh-CN" altLang="en-US" sz="1100" b="1" kern="1200" dirty="0">
              <a:latin typeface="Arial" panose="020B0604020202020204" pitchFamily="34" charset="0"/>
              <a:ea typeface="Roboto" panose="02000000000000000000" pitchFamily="2" charset="0"/>
              <a:cs typeface="Arial" panose="020B0604020202020204" pitchFamily="34" charset="0"/>
            </a:rPr>
            <a:t>听证会</a:t>
          </a:r>
          <a:endParaRPr lang="en-US" sz="1100" b="1" kern="1200" dirty="0">
            <a:latin typeface="Arial" panose="020B0604020202020204" pitchFamily="34" charset="0"/>
            <a:ea typeface="Roboto" panose="02000000000000000000" pitchFamily="2" charset="0"/>
            <a:cs typeface="Arial" panose="020B0604020202020204" pitchFamily="34" charset="0"/>
          </a:endParaRPr>
        </a:p>
      </dsp:txBody>
      <dsp:txXfrm>
        <a:off x="2997326" y="3038526"/>
        <a:ext cx="1452523" cy="850349"/>
      </dsp:txXfrm>
    </dsp:sp>
    <dsp:sp modelId="{8EF09872-F445-4668-9231-39F3FE552E83}">
      <dsp:nvSpPr>
        <dsp:cNvPr id="0" name=""/>
        <dsp:cNvSpPr/>
      </dsp:nvSpPr>
      <dsp:spPr>
        <a:xfrm>
          <a:off x="4608784" y="3277027"/>
          <a:ext cx="319152" cy="373347"/>
        </a:xfrm>
        <a:prstGeom prst="rightArrow">
          <a:avLst>
            <a:gd name="adj1" fmla="val 60000"/>
            <a:gd name="adj2" fmla="val 50000"/>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4608784" y="3351696"/>
        <a:ext cx="223406" cy="224009"/>
      </dsp:txXfrm>
    </dsp:sp>
    <dsp:sp modelId="{F266AA0A-5F09-4F71-A59F-017008799ACC}">
      <dsp:nvSpPr>
        <dsp:cNvPr id="0" name=""/>
        <dsp:cNvSpPr/>
      </dsp:nvSpPr>
      <dsp:spPr>
        <a:xfrm>
          <a:off x="5078480" y="3012070"/>
          <a:ext cx="1505435" cy="90326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zh-CN" altLang="en-US" sz="1100" b="1" kern="1200" dirty="0">
              <a:latin typeface="Arial" panose="020B0604020202020204" pitchFamily="34" charset="0"/>
              <a:ea typeface="Roboto" panose="02000000000000000000" pitchFamily="2" charset="0"/>
              <a:cs typeface="Arial" panose="020B0604020202020204" pitchFamily="34" charset="0"/>
            </a:rPr>
            <a:t>正式的市政府决定</a:t>
          </a:r>
          <a:endParaRPr lang="en-US" sz="1100" b="1" kern="1200" dirty="0">
            <a:latin typeface="Arial" panose="020B0604020202020204" pitchFamily="34" charset="0"/>
            <a:ea typeface="Roboto" panose="02000000000000000000" pitchFamily="2" charset="0"/>
            <a:cs typeface="Arial" panose="020B0604020202020204" pitchFamily="34" charset="0"/>
          </a:endParaRPr>
        </a:p>
      </dsp:txBody>
      <dsp:txXfrm>
        <a:off x="5104936" y="3038526"/>
        <a:ext cx="1452523" cy="850349"/>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449443-18B8-A24A-9B58-5243EE010D58}"/>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B3AA25CB-BF72-A64B-B870-6626190EC1D5}"/>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CAD058B-C956-0A42-92BB-774652F7BAFD}" type="datetimeFigureOut">
              <a:rPr lang="en-US" smtClean="0"/>
              <a:t>6/14/2024</a:t>
            </a:fld>
            <a:endParaRPr lang="en-US" dirty="0"/>
          </a:p>
        </p:txBody>
      </p:sp>
      <p:sp>
        <p:nvSpPr>
          <p:cNvPr id="4" name="Footer Placeholder 3">
            <a:extLst>
              <a:ext uri="{FF2B5EF4-FFF2-40B4-BE49-F238E27FC236}">
                <a16:creationId xmlns:a16="http://schemas.microsoft.com/office/drawing/2014/main" id="{A974E392-B418-C046-8E2A-31212F5DD907}"/>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7DF8430-F917-3145-952B-53F7B48CEEF5}"/>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DBCD74A-4663-6C47-86F4-1047CB4386A6}" type="slidenum">
              <a:rPr lang="en-US" smtClean="0"/>
              <a:t>‹#›</a:t>
            </a:fld>
            <a:endParaRPr lang="en-US" dirty="0"/>
          </a:p>
        </p:txBody>
      </p:sp>
    </p:spTree>
    <p:extLst>
      <p:ext uri="{BB962C8B-B14F-4D97-AF65-F5344CB8AC3E}">
        <p14:creationId xmlns:p14="http://schemas.microsoft.com/office/powerpoint/2010/main" val="4079204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205963E-F24F-4090-9A35-1912A5CEEDF2}" type="datetimeFigureOut">
              <a:rPr lang="en-US" smtClean="0"/>
              <a:t>6/14/2024</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2B280D0-E8C2-4169-A731-39377B2A6877}" type="slidenum">
              <a:rPr lang="en-US" smtClean="0"/>
              <a:t>‹#›</a:t>
            </a:fld>
            <a:endParaRPr lang="en-US" dirty="0"/>
          </a:p>
        </p:txBody>
      </p:sp>
    </p:spTree>
    <p:extLst>
      <p:ext uri="{BB962C8B-B14F-4D97-AF65-F5344CB8AC3E}">
        <p14:creationId xmlns:p14="http://schemas.microsoft.com/office/powerpoint/2010/main" val="11228993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aseline="0" dirty="0"/>
          </a:p>
        </p:txBody>
      </p:sp>
      <p:sp>
        <p:nvSpPr>
          <p:cNvPr id="4" name="Slide Number Placeholder 3"/>
          <p:cNvSpPr>
            <a:spLocks noGrp="1"/>
          </p:cNvSpPr>
          <p:nvPr>
            <p:ph type="sldNum" sz="quarter" idx="10"/>
          </p:nvPr>
        </p:nvSpPr>
        <p:spPr/>
        <p:txBody>
          <a:bodyPr/>
          <a:lstStyle/>
          <a:p>
            <a:fld id="{22B280D0-E8C2-4169-A731-39377B2A6877}" type="slidenum">
              <a:rPr lang="en-US" smtClean="0"/>
              <a:t>1</a:t>
            </a:fld>
            <a:endParaRPr lang="en-US" dirty="0"/>
          </a:p>
        </p:txBody>
      </p:sp>
    </p:spTree>
    <p:extLst>
      <p:ext uri="{BB962C8B-B14F-4D97-AF65-F5344CB8AC3E}">
        <p14:creationId xmlns:p14="http://schemas.microsoft.com/office/powerpoint/2010/main" val="1250027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2B280D0-E8C2-4169-A731-39377B2A6877}" type="slidenum">
              <a:rPr lang="en-US" smtClean="0"/>
              <a:t>10</a:t>
            </a:fld>
            <a:endParaRPr lang="en-US" dirty="0"/>
          </a:p>
        </p:txBody>
      </p:sp>
    </p:spTree>
    <p:extLst>
      <p:ext uri="{BB962C8B-B14F-4D97-AF65-F5344CB8AC3E}">
        <p14:creationId xmlns:p14="http://schemas.microsoft.com/office/powerpoint/2010/main" val="729483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2B280D0-E8C2-4169-A731-39377B2A6877}" type="slidenum">
              <a:rPr lang="en-US" smtClean="0"/>
              <a:t>11</a:t>
            </a:fld>
            <a:endParaRPr lang="en-US" dirty="0"/>
          </a:p>
        </p:txBody>
      </p:sp>
    </p:spTree>
    <p:extLst>
      <p:ext uri="{BB962C8B-B14F-4D97-AF65-F5344CB8AC3E}">
        <p14:creationId xmlns:p14="http://schemas.microsoft.com/office/powerpoint/2010/main" val="66144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2B280D0-E8C2-4169-A731-39377B2A6877}" type="slidenum">
              <a:rPr lang="en-US" smtClean="0"/>
              <a:t>12</a:t>
            </a:fld>
            <a:endParaRPr lang="en-US" dirty="0"/>
          </a:p>
        </p:txBody>
      </p:sp>
    </p:spTree>
    <p:extLst>
      <p:ext uri="{BB962C8B-B14F-4D97-AF65-F5344CB8AC3E}">
        <p14:creationId xmlns:p14="http://schemas.microsoft.com/office/powerpoint/2010/main" val="684885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280D0-E8C2-4169-A731-39377B2A6877}" type="slidenum">
              <a:rPr lang="en-US" smtClean="0"/>
              <a:t>13</a:t>
            </a:fld>
            <a:endParaRPr lang="en-US" dirty="0"/>
          </a:p>
        </p:txBody>
      </p:sp>
    </p:spTree>
    <p:extLst>
      <p:ext uri="{BB962C8B-B14F-4D97-AF65-F5344CB8AC3E}">
        <p14:creationId xmlns:p14="http://schemas.microsoft.com/office/powerpoint/2010/main" val="1985668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2B280D0-E8C2-4169-A731-39377B2A6877}" type="slidenum">
              <a:rPr lang="en-US" smtClean="0"/>
              <a:t>14</a:t>
            </a:fld>
            <a:endParaRPr lang="en-US" dirty="0"/>
          </a:p>
        </p:txBody>
      </p:sp>
    </p:spTree>
    <p:extLst>
      <p:ext uri="{BB962C8B-B14F-4D97-AF65-F5344CB8AC3E}">
        <p14:creationId xmlns:p14="http://schemas.microsoft.com/office/powerpoint/2010/main" val="2914868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2B280D0-E8C2-4169-A731-39377B2A6877}" type="slidenum">
              <a:rPr lang="en-US" smtClean="0"/>
              <a:t>15</a:t>
            </a:fld>
            <a:endParaRPr lang="en-US" dirty="0"/>
          </a:p>
        </p:txBody>
      </p:sp>
    </p:spTree>
    <p:extLst>
      <p:ext uri="{BB962C8B-B14F-4D97-AF65-F5344CB8AC3E}">
        <p14:creationId xmlns:p14="http://schemas.microsoft.com/office/powerpoint/2010/main" val="1299257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2B280D0-E8C2-4169-A731-39377B2A6877}" type="slidenum">
              <a:rPr lang="en-US" smtClean="0"/>
              <a:t>16</a:t>
            </a:fld>
            <a:endParaRPr lang="en-US" dirty="0"/>
          </a:p>
        </p:txBody>
      </p:sp>
    </p:spTree>
    <p:extLst>
      <p:ext uri="{BB962C8B-B14F-4D97-AF65-F5344CB8AC3E}">
        <p14:creationId xmlns:p14="http://schemas.microsoft.com/office/powerpoint/2010/main" val="3865623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aseline="0" dirty="0"/>
          </a:p>
        </p:txBody>
      </p:sp>
      <p:sp>
        <p:nvSpPr>
          <p:cNvPr id="4" name="Slide Number Placeholder 3"/>
          <p:cNvSpPr>
            <a:spLocks noGrp="1"/>
          </p:cNvSpPr>
          <p:nvPr>
            <p:ph type="sldNum" sz="quarter" idx="10"/>
          </p:nvPr>
        </p:nvSpPr>
        <p:spPr/>
        <p:txBody>
          <a:bodyPr/>
          <a:lstStyle/>
          <a:p>
            <a:fld id="{22B280D0-E8C2-4169-A731-39377B2A6877}" type="slidenum">
              <a:rPr lang="en-US" smtClean="0"/>
              <a:t>17</a:t>
            </a:fld>
            <a:endParaRPr lang="en-US" dirty="0"/>
          </a:p>
        </p:txBody>
      </p:sp>
    </p:spTree>
    <p:extLst>
      <p:ext uri="{BB962C8B-B14F-4D97-AF65-F5344CB8AC3E}">
        <p14:creationId xmlns:p14="http://schemas.microsoft.com/office/powerpoint/2010/main" val="586099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2B280D0-E8C2-4169-A731-39377B2A6877}" type="slidenum">
              <a:rPr lang="en-US" smtClean="0"/>
              <a:t>18</a:t>
            </a:fld>
            <a:endParaRPr lang="en-US" dirty="0"/>
          </a:p>
        </p:txBody>
      </p:sp>
    </p:spTree>
    <p:extLst>
      <p:ext uri="{BB962C8B-B14F-4D97-AF65-F5344CB8AC3E}">
        <p14:creationId xmlns:p14="http://schemas.microsoft.com/office/powerpoint/2010/main" val="895045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280D0-E8C2-4169-A731-39377B2A6877}" type="slidenum">
              <a:rPr lang="en-US" smtClean="0"/>
              <a:t>19</a:t>
            </a:fld>
            <a:endParaRPr lang="en-US" dirty="0"/>
          </a:p>
        </p:txBody>
      </p:sp>
    </p:spTree>
    <p:extLst>
      <p:ext uri="{BB962C8B-B14F-4D97-AF65-F5344CB8AC3E}">
        <p14:creationId xmlns:p14="http://schemas.microsoft.com/office/powerpoint/2010/main" val="1935518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endParaRPr lang="en-US" sz="1800" kern="1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22B280D0-E8C2-4169-A731-39377B2A6877}" type="slidenum">
              <a:rPr lang="en-US" smtClean="0"/>
              <a:t>2</a:t>
            </a:fld>
            <a:endParaRPr lang="en-US" dirty="0"/>
          </a:p>
        </p:txBody>
      </p:sp>
    </p:spTree>
    <p:extLst>
      <p:ext uri="{BB962C8B-B14F-4D97-AF65-F5344CB8AC3E}">
        <p14:creationId xmlns:p14="http://schemas.microsoft.com/office/powerpoint/2010/main" val="1443619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2B280D0-E8C2-4169-A731-39377B2A6877}" type="slidenum">
              <a:rPr lang="en-US" smtClean="0"/>
              <a:t>3</a:t>
            </a:fld>
            <a:endParaRPr lang="en-US" dirty="0"/>
          </a:p>
        </p:txBody>
      </p:sp>
    </p:spTree>
    <p:extLst>
      <p:ext uri="{BB962C8B-B14F-4D97-AF65-F5344CB8AC3E}">
        <p14:creationId xmlns:p14="http://schemas.microsoft.com/office/powerpoint/2010/main" val="3012719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280D0-E8C2-4169-A731-39377B2A6877}" type="slidenum">
              <a:rPr lang="en-US" smtClean="0"/>
              <a:t>4</a:t>
            </a:fld>
            <a:endParaRPr lang="en-US" dirty="0"/>
          </a:p>
        </p:txBody>
      </p:sp>
    </p:spTree>
    <p:extLst>
      <p:ext uri="{BB962C8B-B14F-4D97-AF65-F5344CB8AC3E}">
        <p14:creationId xmlns:p14="http://schemas.microsoft.com/office/powerpoint/2010/main" val="2229750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2B280D0-E8C2-4169-A731-39377B2A6877}" type="slidenum">
              <a:rPr lang="en-US" smtClean="0"/>
              <a:t>5</a:t>
            </a:fld>
            <a:endParaRPr lang="en-US" dirty="0"/>
          </a:p>
        </p:txBody>
      </p:sp>
    </p:spTree>
    <p:extLst>
      <p:ext uri="{BB962C8B-B14F-4D97-AF65-F5344CB8AC3E}">
        <p14:creationId xmlns:p14="http://schemas.microsoft.com/office/powerpoint/2010/main" val="3753998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280D0-E8C2-4169-A731-39377B2A6877}" type="slidenum">
              <a:rPr lang="en-US" smtClean="0"/>
              <a:t>6</a:t>
            </a:fld>
            <a:endParaRPr lang="en-US" dirty="0"/>
          </a:p>
        </p:txBody>
      </p:sp>
    </p:spTree>
    <p:extLst>
      <p:ext uri="{BB962C8B-B14F-4D97-AF65-F5344CB8AC3E}">
        <p14:creationId xmlns:p14="http://schemas.microsoft.com/office/powerpoint/2010/main" val="1417544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2B280D0-E8C2-4169-A731-39377B2A6877}" type="slidenum">
              <a:rPr lang="en-US" smtClean="0"/>
              <a:t>7</a:t>
            </a:fld>
            <a:endParaRPr lang="en-US" dirty="0"/>
          </a:p>
        </p:txBody>
      </p:sp>
    </p:spTree>
    <p:extLst>
      <p:ext uri="{BB962C8B-B14F-4D97-AF65-F5344CB8AC3E}">
        <p14:creationId xmlns:p14="http://schemas.microsoft.com/office/powerpoint/2010/main" val="1990028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2B280D0-E8C2-4169-A731-39377B2A6877}" type="slidenum">
              <a:rPr lang="en-US" smtClean="0"/>
              <a:t>8</a:t>
            </a:fld>
            <a:endParaRPr lang="en-US" dirty="0"/>
          </a:p>
        </p:txBody>
      </p:sp>
    </p:spTree>
    <p:extLst>
      <p:ext uri="{BB962C8B-B14F-4D97-AF65-F5344CB8AC3E}">
        <p14:creationId xmlns:p14="http://schemas.microsoft.com/office/powerpoint/2010/main" val="3740230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280D0-E8C2-4169-A731-39377B2A6877}" type="slidenum">
              <a:rPr lang="en-US" smtClean="0"/>
              <a:t>9</a:t>
            </a:fld>
            <a:endParaRPr lang="en-US" dirty="0"/>
          </a:p>
        </p:txBody>
      </p:sp>
    </p:spTree>
    <p:extLst>
      <p:ext uri="{BB962C8B-B14F-4D97-AF65-F5344CB8AC3E}">
        <p14:creationId xmlns:p14="http://schemas.microsoft.com/office/powerpoint/2010/main" val="4541994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96F4889-44DF-AB47-A11B-D406630C7452}"/>
              </a:ext>
            </a:extLst>
          </p:cNvPr>
          <p:cNvCxnSpPr>
            <a:cxnSpLocks/>
          </p:cNvCxnSpPr>
          <p:nvPr userDrawn="1"/>
        </p:nvCxnSpPr>
        <p:spPr>
          <a:xfrm flipH="1">
            <a:off x="375685" y="429252"/>
            <a:ext cx="119762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A4292A2-0BBC-DD4A-A382-E1A36ABDED32}"/>
              </a:ext>
            </a:extLst>
          </p:cNvPr>
          <p:cNvPicPr>
            <a:picLocks noChangeAspect="1"/>
          </p:cNvPicPr>
          <p:nvPr userDrawn="1"/>
        </p:nvPicPr>
        <p:blipFill rotWithShape="1">
          <a:blip r:embed="rId2"/>
          <a:srcRect l="2750" r="28041"/>
          <a:stretch/>
        </p:blipFill>
        <p:spPr>
          <a:xfrm>
            <a:off x="928464" y="3692279"/>
            <a:ext cx="7287071" cy="3014765"/>
          </a:xfrm>
          <a:prstGeom prst="rect">
            <a:avLst/>
          </a:prstGeom>
        </p:spPr>
      </p:pic>
      <p:pic>
        <p:nvPicPr>
          <p:cNvPr id="19" name="Picture 18">
            <a:extLst>
              <a:ext uri="{FF2B5EF4-FFF2-40B4-BE49-F238E27FC236}">
                <a16:creationId xmlns:a16="http://schemas.microsoft.com/office/drawing/2014/main" id="{A734D35C-6F50-3349-B19E-2A91CF341CC3}"/>
              </a:ext>
            </a:extLst>
          </p:cNvPr>
          <p:cNvPicPr>
            <a:picLocks noChangeAspect="1"/>
          </p:cNvPicPr>
          <p:nvPr userDrawn="1"/>
        </p:nvPicPr>
        <p:blipFill rotWithShape="1">
          <a:blip r:embed="rId3"/>
          <a:srcRect l="14344" t="449" b="3207"/>
          <a:stretch/>
        </p:blipFill>
        <p:spPr>
          <a:xfrm>
            <a:off x="0" y="0"/>
            <a:ext cx="9144000" cy="6858000"/>
          </a:xfrm>
          <a:prstGeom prst="rect">
            <a:avLst/>
          </a:prstGeom>
        </p:spPr>
      </p:pic>
      <p:sp>
        <p:nvSpPr>
          <p:cNvPr id="20" name="Rectangle 19">
            <a:extLst>
              <a:ext uri="{FF2B5EF4-FFF2-40B4-BE49-F238E27FC236}">
                <a16:creationId xmlns:a16="http://schemas.microsoft.com/office/drawing/2014/main" id="{EA0C38FD-6277-2144-AA5A-09884D8EF91F}"/>
              </a:ext>
            </a:extLst>
          </p:cNvPr>
          <p:cNvSpPr/>
          <p:nvPr userDrawn="1"/>
        </p:nvSpPr>
        <p:spPr>
          <a:xfrm>
            <a:off x="-1" y="0"/>
            <a:ext cx="9144000" cy="6858000"/>
          </a:xfrm>
          <a:prstGeom prst="rect">
            <a:avLst/>
          </a:prstGeom>
          <a:solidFill>
            <a:srgbClr val="F68C2C">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0701754-400F-A94B-B4E9-9D27A90DF607}"/>
              </a:ext>
            </a:extLst>
          </p:cNvPr>
          <p:cNvSpPr/>
          <p:nvPr userDrawn="1"/>
        </p:nvSpPr>
        <p:spPr>
          <a:xfrm>
            <a:off x="0" y="0"/>
            <a:ext cx="4246179" cy="6868510"/>
          </a:xfrm>
          <a:prstGeom prst="rect">
            <a:avLst/>
          </a:prstGeom>
          <a:solidFill>
            <a:srgbClr val="F68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EC6BED6D-0405-E344-80ED-14C6B49E0A21}"/>
              </a:ext>
            </a:extLst>
          </p:cNvPr>
          <p:cNvPicPr>
            <a:picLocks noChangeAspect="1"/>
          </p:cNvPicPr>
          <p:nvPr userDrawn="1"/>
        </p:nvPicPr>
        <p:blipFill>
          <a:blip r:embed="rId4"/>
          <a:stretch>
            <a:fillRect/>
          </a:stretch>
        </p:blipFill>
        <p:spPr>
          <a:xfrm>
            <a:off x="7730880" y="355852"/>
            <a:ext cx="986401" cy="1314379"/>
          </a:xfrm>
          <a:prstGeom prst="rect">
            <a:avLst/>
          </a:prstGeom>
        </p:spPr>
      </p:pic>
      <p:sp>
        <p:nvSpPr>
          <p:cNvPr id="23" name="Title 1">
            <a:extLst>
              <a:ext uri="{FF2B5EF4-FFF2-40B4-BE49-F238E27FC236}">
                <a16:creationId xmlns:a16="http://schemas.microsoft.com/office/drawing/2014/main" id="{15BA9165-891F-9742-8B0E-99E802C995F0}"/>
              </a:ext>
            </a:extLst>
          </p:cNvPr>
          <p:cNvSpPr>
            <a:spLocks noGrp="1"/>
          </p:cNvSpPr>
          <p:nvPr>
            <p:ph type="ctrTitle"/>
          </p:nvPr>
        </p:nvSpPr>
        <p:spPr>
          <a:xfrm>
            <a:off x="451945" y="2738432"/>
            <a:ext cx="3394841" cy="2387600"/>
          </a:xfrm>
        </p:spPr>
        <p:txBody>
          <a:bodyPr>
            <a:noAutofit/>
          </a:bodyPr>
          <a:lstStyle>
            <a:lvl1pPr>
              <a:defRPr sz="6400" b="1">
                <a:solidFill>
                  <a:schemeClr val="bg1"/>
                </a:solidFill>
              </a:defRPr>
            </a:lvl1pPr>
          </a:lstStyle>
          <a:p>
            <a:pPr algn="l"/>
            <a:r>
              <a:rPr lang="en-US" dirty="0"/>
              <a:t>Insert Title Here</a:t>
            </a:r>
          </a:p>
        </p:txBody>
      </p:sp>
      <p:sp>
        <p:nvSpPr>
          <p:cNvPr id="24" name="Subtitle 2">
            <a:extLst>
              <a:ext uri="{FF2B5EF4-FFF2-40B4-BE49-F238E27FC236}">
                <a16:creationId xmlns:a16="http://schemas.microsoft.com/office/drawing/2014/main" id="{B5AD1A24-265A-A347-B148-B66E2153F4FA}"/>
              </a:ext>
            </a:extLst>
          </p:cNvPr>
          <p:cNvSpPr>
            <a:spLocks noGrp="1"/>
          </p:cNvSpPr>
          <p:nvPr>
            <p:ph type="subTitle" idx="1"/>
          </p:nvPr>
        </p:nvSpPr>
        <p:spPr>
          <a:xfrm>
            <a:off x="451945" y="5328744"/>
            <a:ext cx="2911366" cy="940238"/>
          </a:xfrm>
        </p:spPr>
        <p:txBody>
          <a:bodyPr>
            <a:normAutofit/>
          </a:bodyPr>
          <a:lstStyle>
            <a:lvl1pPr marL="0" indent="0">
              <a:buNone/>
              <a:defRPr sz="2400">
                <a:solidFill>
                  <a:schemeClr val="bg1"/>
                </a:solidFill>
              </a:defRPr>
            </a:lvl1pPr>
          </a:lstStyle>
          <a:p>
            <a:pPr algn="l">
              <a:lnSpc>
                <a:spcPct val="100000"/>
              </a:lnSpc>
            </a:pPr>
            <a:r>
              <a:rPr lang="en-US" b="0" dirty="0">
                <a:solidFill>
                  <a:schemeClr val="bg1"/>
                </a:solidFill>
              </a:rPr>
              <a:t>Add Subtitle if Needed</a:t>
            </a:r>
          </a:p>
        </p:txBody>
      </p:sp>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7311E41-1C1D-E142-B80D-C88EA1510631}" type="slidenum">
              <a:rPr lang="en-US" smtClean="0"/>
              <a:t>‹#›</a:t>
            </a:fld>
            <a:endParaRPr lang="en-US" dirty="0"/>
          </a:p>
        </p:txBody>
      </p:sp>
    </p:spTree>
    <p:extLst>
      <p:ext uri="{BB962C8B-B14F-4D97-AF65-F5344CB8AC3E}">
        <p14:creationId xmlns:p14="http://schemas.microsoft.com/office/powerpoint/2010/main" val="2000935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962F4D-0DEC-964B-A6AB-FC216288F05E}"/>
              </a:ext>
            </a:extLst>
          </p:cNvPr>
          <p:cNvPicPr>
            <a:picLocks noChangeAspect="1"/>
          </p:cNvPicPr>
          <p:nvPr userDrawn="1"/>
        </p:nvPicPr>
        <p:blipFill rotWithShape="1">
          <a:blip r:embed="rId2"/>
          <a:srcRect l="10261" t="2124" r="3088"/>
          <a:stretch/>
        </p:blipFill>
        <p:spPr>
          <a:xfrm>
            <a:off x="0" y="0"/>
            <a:ext cx="9143999" cy="6858000"/>
          </a:xfrm>
          <a:prstGeom prst="rect">
            <a:avLst/>
          </a:prstGeom>
        </p:spPr>
      </p:pic>
      <p:sp>
        <p:nvSpPr>
          <p:cNvPr id="7" name="Rectangle 6">
            <a:extLst>
              <a:ext uri="{FF2B5EF4-FFF2-40B4-BE49-F238E27FC236}">
                <a16:creationId xmlns:a16="http://schemas.microsoft.com/office/drawing/2014/main" id="{ED787BCD-616A-804C-A098-F83BB07D0179}"/>
              </a:ext>
            </a:extLst>
          </p:cNvPr>
          <p:cNvSpPr/>
          <p:nvPr userDrawn="1"/>
        </p:nvSpPr>
        <p:spPr>
          <a:xfrm>
            <a:off x="0" y="3993931"/>
            <a:ext cx="9144000" cy="2228193"/>
          </a:xfrm>
          <a:prstGeom prst="rect">
            <a:avLst/>
          </a:prstGeom>
          <a:solidFill>
            <a:srgbClr val="F68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7245184-EF5D-3F4A-B4F9-7BE2F3ED3D71}"/>
              </a:ext>
            </a:extLst>
          </p:cNvPr>
          <p:cNvSpPr/>
          <p:nvPr userDrawn="1"/>
        </p:nvSpPr>
        <p:spPr>
          <a:xfrm>
            <a:off x="0" y="0"/>
            <a:ext cx="9144000" cy="6858000"/>
          </a:xfrm>
          <a:prstGeom prst="rect">
            <a:avLst/>
          </a:prstGeom>
          <a:solidFill>
            <a:srgbClr val="F68C2C">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AD7F5CE8-D924-1746-A84F-4158C5EC119D}"/>
              </a:ext>
            </a:extLst>
          </p:cNvPr>
          <p:cNvSpPr>
            <a:spLocks noGrp="1"/>
          </p:cNvSpPr>
          <p:nvPr>
            <p:ph type="ctrTitle" hasCustomPrompt="1"/>
          </p:nvPr>
        </p:nvSpPr>
        <p:spPr>
          <a:xfrm>
            <a:off x="0" y="3168869"/>
            <a:ext cx="9143999" cy="2387600"/>
          </a:xfrm>
        </p:spPr>
        <p:txBody>
          <a:bodyPr anchor="b" anchorCtr="0">
            <a:normAutofit/>
          </a:bodyPr>
          <a:lstStyle>
            <a:lvl1pPr algn="ctr">
              <a:defRPr sz="5400" b="1">
                <a:solidFill>
                  <a:schemeClr val="bg1"/>
                </a:solidFill>
              </a:defRPr>
            </a:lvl1pPr>
          </a:lstStyle>
          <a:p>
            <a:r>
              <a:rPr lang="en-US" sz="5400" dirty="0"/>
              <a:t>Section Break Title</a:t>
            </a:r>
          </a:p>
        </p:txBody>
      </p:sp>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7311E41-1C1D-E142-B80D-C88EA1510631}" type="slidenum">
              <a:rPr lang="en-US" smtClean="0"/>
              <a:t>‹#›</a:t>
            </a:fld>
            <a:endParaRPr lang="en-US" dirty="0"/>
          </a:p>
        </p:txBody>
      </p:sp>
    </p:spTree>
    <p:extLst>
      <p:ext uri="{BB962C8B-B14F-4D97-AF65-F5344CB8AC3E}">
        <p14:creationId xmlns:p14="http://schemas.microsoft.com/office/powerpoint/2010/main" val="1950852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40BB67-0C74-4F4D-9199-EA0B1B9F6F06}"/>
              </a:ext>
            </a:extLst>
          </p:cNvPr>
          <p:cNvSpPr/>
          <p:nvPr userDrawn="1"/>
        </p:nvSpPr>
        <p:spPr>
          <a:xfrm>
            <a:off x="4582180" y="-13450"/>
            <a:ext cx="4561820" cy="6871450"/>
          </a:xfrm>
          <a:prstGeom prst="rect">
            <a:avLst/>
          </a:prstGeom>
          <a:solidFill>
            <a:srgbClr val="F68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71D073E5-DCD5-024B-B465-375C99C84C93}"/>
              </a:ext>
            </a:extLst>
          </p:cNvPr>
          <p:cNvSpPr>
            <a:spLocks noGrp="1"/>
          </p:cNvSpPr>
          <p:nvPr>
            <p:ph type="title" hasCustomPrompt="1"/>
          </p:nvPr>
        </p:nvSpPr>
        <p:spPr>
          <a:xfrm>
            <a:off x="5093955" y="763616"/>
            <a:ext cx="3628932" cy="1325563"/>
          </a:xfrm>
        </p:spPr>
        <p:txBody>
          <a:bodyPr/>
          <a:lstStyle>
            <a:lvl1pPr>
              <a:defRPr b="1">
                <a:solidFill>
                  <a:schemeClr val="bg1"/>
                </a:solidFill>
              </a:defRPr>
            </a:lvl1pPr>
          </a:lstStyle>
          <a:p>
            <a:r>
              <a:rPr lang="en-US" dirty="0"/>
              <a:t>Insert Title Here</a:t>
            </a:r>
          </a:p>
        </p:txBody>
      </p:sp>
      <p:sp>
        <p:nvSpPr>
          <p:cNvPr id="11" name="Content Placeholder 2">
            <a:extLst>
              <a:ext uri="{FF2B5EF4-FFF2-40B4-BE49-F238E27FC236}">
                <a16:creationId xmlns:a16="http://schemas.microsoft.com/office/drawing/2014/main" id="{ED81C99E-9331-A448-B92C-D228DB210EF9}"/>
              </a:ext>
            </a:extLst>
          </p:cNvPr>
          <p:cNvSpPr>
            <a:spLocks noGrp="1"/>
          </p:cNvSpPr>
          <p:nvPr>
            <p:ph idx="1" hasCustomPrompt="1"/>
          </p:nvPr>
        </p:nvSpPr>
        <p:spPr>
          <a:xfrm>
            <a:off x="5093955" y="2290452"/>
            <a:ext cx="3628932" cy="3994085"/>
          </a:xfrm>
        </p:spPr>
        <p:txBody>
          <a:bodyPr>
            <a:normAutofit/>
          </a:bodyPr>
          <a:lstStyle>
            <a:lvl1pPr marL="228600" indent="-228600">
              <a:lnSpc>
                <a:spcPts val="2400"/>
              </a:lnSpc>
              <a:buClr>
                <a:srgbClr val="FED9A0"/>
              </a:buClr>
              <a:buSzPct val="100000"/>
              <a:buFont typeface="Wingdings" pitchFamily="2" charset="2"/>
              <a:buChar char="§"/>
              <a:defRPr sz="1800" baseline="0">
                <a:solidFill>
                  <a:schemeClr val="bg1"/>
                </a:solidFill>
              </a:defRPr>
            </a:lvl1pPr>
            <a:lvl2pPr marL="685800" indent="-228600">
              <a:buClr>
                <a:srgbClr val="F47028"/>
              </a:buClr>
              <a:buSzPct val="100000"/>
              <a:buFont typeface="Wingdings" pitchFamily="2" charset="2"/>
              <a:buChar char="§"/>
              <a:defRPr/>
            </a:lvl2pPr>
            <a:lvl3pPr marL="1143000" indent="-228600">
              <a:buClr>
                <a:srgbClr val="F47028"/>
              </a:buClr>
              <a:buSzPct val="100000"/>
              <a:buFont typeface="Wingdings" pitchFamily="2" charset="2"/>
              <a:buChar char="§"/>
              <a:defRPr/>
            </a:lvl3pPr>
            <a:lvl4pPr marL="1600200" indent="-228600">
              <a:buClr>
                <a:srgbClr val="F47028"/>
              </a:buClr>
              <a:buSzPct val="100000"/>
              <a:buFont typeface="Wingdings" pitchFamily="2" charset="2"/>
              <a:buChar char="§"/>
              <a:defRPr/>
            </a:lvl4pPr>
            <a:lvl5pPr marL="2057400" indent="-228600">
              <a:buClr>
                <a:srgbClr val="F47028"/>
              </a:buClr>
              <a:buSzPct val="100000"/>
              <a:buFont typeface="Wingdings" pitchFamily="2" charset="2"/>
              <a:buChar cha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maximus </a:t>
            </a:r>
            <a:r>
              <a:rPr lang="en-US" dirty="0" err="1"/>
              <a:t>augue</a:t>
            </a:r>
            <a:r>
              <a:rPr lang="en-US" dirty="0"/>
              <a:t> </a:t>
            </a:r>
            <a:r>
              <a:rPr lang="en-US" dirty="0" err="1"/>
              <a:t>ut</a:t>
            </a:r>
            <a:r>
              <a:rPr lang="en-US" dirty="0"/>
              <a:t> </a:t>
            </a:r>
            <a:r>
              <a:rPr lang="en-US" dirty="0" err="1"/>
              <a:t>orci</a:t>
            </a:r>
            <a:r>
              <a:rPr lang="en-US" dirty="0"/>
              <a:t> </a:t>
            </a:r>
            <a:r>
              <a:rPr lang="en-US" dirty="0" err="1"/>
              <a:t>ultrices</a:t>
            </a:r>
            <a:r>
              <a:rPr lang="en-US" dirty="0"/>
              <a:t>, a maximus dui </a:t>
            </a:r>
            <a:r>
              <a:rPr lang="en-US" dirty="0" err="1"/>
              <a:t>dignissim</a:t>
            </a:r>
            <a:r>
              <a:rPr lang="en-US" dirty="0"/>
              <a:t>. </a:t>
            </a:r>
          </a:p>
          <a:p>
            <a:pPr lvl="0"/>
            <a:r>
              <a:rPr lang="en-US" dirty="0"/>
              <a:t>Nam in </a:t>
            </a:r>
            <a:r>
              <a:rPr lang="en-US" dirty="0" err="1"/>
              <a:t>aliquam</a:t>
            </a:r>
            <a:r>
              <a:rPr lang="en-US" dirty="0"/>
              <a:t> </a:t>
            </a:r>
            <a:r>
              <a:rPr lang="en-US" dirty="0" err="1"/>
              <a:t>felis</a:t>
            </a:r>
            <a:r>
              <a:rPr lang="en-US" dirty="0"/>
              <a:t>, vitae </a:t>
            </a:r>
            <a:r>
              <a:rPr lang="en-US" dirty="0" err="1"/>
              <a:t>commodo</a:t>
            </a:r>
            <a:r>
              <a:rPr lang="en-US" dirty="0"/>
              <a:t> dui. </a:t>
            </a:r>
            <a:r>
              <a:rPr lang="en-US" dirty="0" err="1"/>
              <a:t>Quisque</a:t>
            </a:r>
            <a:r>
              <a:rPr lang="en-US" dirty="0"/>
              <a:t> </a:t>
            </a:r>
            <a:r>
              <a:rPr lang="en-US" dirty="0" err="1"/>
              <a:t>eget</a:t>
            </a:r>
            <a:r>
              <a:rPr lang="en-US" dirty="0"/>
              <a:t> </a:t>
            </a:r>
            <a:r>
              <a:rPr lang="en-US" dirty="0" err="1"/>
              <a:t>massa</a:t>
            </a:r>
            <a:r>
              <a:rPr lang="en-US" dirty="0"/>
              <a:t> vitae </a:t>
            </a:r>
            <a:r>
              <a:rPr lang="en-US" dirty="0" err="1"/>
              <a:t>sapien</a:t>
            </a:r>
            <a:r>
              <a:rPr lang="en-US" dirty="0"/>
              <a:t> </a:t>
            </a:r>
            <a:r>
              <a:rPr lang="en-US" dirty="0" err="1"/>
              <a:t>elementum</a:t>
            </a:r>
            <a:r>
              <a:rPr lang="en-US" dirty="0"/>
              <a:t> </a:t>
            </a:r>
            <a:r>
              <a:rPr lang="en-US" dirty="0" err="1"/>
              <a:t>varius</a:t>
            </a:r>
            <a:r>
              <a:rPr lang="en-US" dirty="0"/>
              <a:t>.</a:t>
            </a:r>
          </a:p>
        </p:txBody>
      </p:sp>
      <p:cxnSp>
        <p:nvCxnSpPr>
          <p:cNvPr id="12" name="Straight Connector 11">
            <a:extLst>
              <a:ext uri="{FF2B5EF4-FFF2-40B4-BE49-F238E27FC236}">
                <a16:creationId xmlns:a16="http://schemas.microsoft.com/office/drawing/2014/main" id="{3D6E9271-AD40-BA4E-A612-140EA041718D}"/>
              </a:ext>
            </a:extLst>
          </p:cNvPr>
          <p:cNvCxnSpPr>
            <a:cxnSpLocks/>
          </p:cNvCxnSpPr>
          <p:nvPr userDrawn="1"/>
        </p:nvCxnSpPr>
        <p:spPr>
          <a:xfrm flipH="1">
            <a:off x="5093956" y="472699"/>
            <a:ext cx="36289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AA57FEB-475B-BD40-A55D-63B311E4AB65}"/>
              </a:ext>
            </a:extLst>
          </p:cNvPr>
          <p:cNvSpPr/>
          <p:nvPr userDrawn="1"/>
        </p:nvSpPr>
        <p:spPr>
          <a:xfrm>
            <a:off x="467" y="2398816"/>
            <a:ext cx="4581713" cy="4459184"/>
          </a:xfrm>
          <a:prstGeom prst="rect">
            <a:avLst/>
          </a:prstGeom>
          <a:solidFill>
            <a:srgbClr val="FED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2A8D86A-E8B0-D84E-994E-157B46D0606C}"/>
              </a:ext>
            </a:extLst>
          </p:cNvPr>
          <p:cNvSpPr/>
          <p:nvPr userDrawn="1"/>
        </p:nvSpPr>
        <p:spPr>
          <a:xfrm>
            <a:off x="0" y="-13449"/>
            <a:ext cx="457728" cy="2423984"/>
          </a:xfrm>
          <a:prstGeom prst="rect">
            <a:avLst/>
          </a:prstGeom>
          <a:solidFill>
            <a:srgbClr val="D72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617F356F-AD85-984E-A9AB-FDDDBB5ABD5B}"/>
              </a:ext>
            </a:extLst>
          </p:cNvPr>
          <p:cNvSpPr txBox="1"/>
          <p:nvPr userDrawn="1"/>
        </p:nvSpPr>
        <p:spPr>
          <a:xfrm rot="16200000">
            <a:off x="-575585" y="1131894"/>
            <a:ext cx="1684226" cy="230343"/>
          </a:xfrm>
          <a:prstGeom prst="rect">
            <a:avLst/>
          </a:prstGeom>
          <a:noFill/>
        </p:spPr>
        <p:txBody>
          <a:bodyPr wrap="none" lIns="0" tIns="0" rIns="0" bIns="0" rtlCol="0">
            <a:noAutofit/>
          </a:bodyPr>
          <a:lstStyle/>
          <a:p>
            <a:pPr algn="r"/>
            <a:r>
              <a:rPr lang="en-US" sz="1000" b="0" spc="40" baseline="0" dirty="0">
                <a:solidFill>
                  <a:schemeClr val="bg1"/>
                </a:solidFill>
                <a:latin typeface="Arial" panose="020B0604020202020204" pitchFamily="34" charset="0"/>
                <a:ea typeface="Verdana" panose="020B0604030504040204" pitchFamily="34" charset="0"/>
                <a:cs typeface="Arial" panose="020B0604020202020204" pitchFamily="34" charset="0"/>
              </a:rPr>
              <a:t>Los Angeles City Planning</a:t>
            </a:r>
          </a:p>
        </p:txBody>
      </p:sp>
      <p:sp>
        <p:nvSpPr>
          <p:cNvPr id="22" name="Picture Placeholder 19">
            <a:extLst>
              <a:ext uri="{FF2B5EF4-FFF2-40B4-BE49-F238E27FC236}">
                <a16:creationId xmlns:a16="http://schemas.microsoft.com/office/drawing/2014/main" id="{22372FA1-9ADA-3C4C-A82A-C4D4AB06A3ED}"/>
              </a:ext>
            </a:extLst>
          </p:cNvPr>
          <p:cNvSpPr>
            <a:spLocks noGrp="1"/>
          </p:cNvSpPr>
          <p:nvPr>
            <p:ph type="pic" sz="quarter" idx="10"/>
          </p:nvPr>
        </p:nvSpPr>
        <p:spPr>
          <a:xfrm>
            <a:off x="457465" y="404953"/>
            <a:ext cx="4124715" cy="6048235"/>
          </a:xfrm>
          <a:solidFill>
            <a:schemeClr val="bg2">
              <a:lumMod val="90000"/>
            </a:schemeClr>
          </a:solidFill>
        </p:spPr>
        <p:txBody>
          <a:bodyPr anchor="ctr" anchorCtr="0"/>
          <a:lstStyle>
            <a:lvl1pPr marL="0" indent="0" algn="ctr">
              <a:buNone/>
              <a:defRPr>
                <a:solidFill>
                  <a:schemeClr val="bg1"/>
                </a:solidFill>
              </a:defRPr>
            </a:lvl1pPr>
          </a:lstStyle>
          <a:p>
            <a:endParaRPr lang="en-US" dirty="0"/>
          </a:p>
        </p:txBody>
      </p:sp>
      <p:sp>
        <p:nvSpPr>
          <p:cNvPr id="2" name="Date Placeholder 1"/>
          <p:cNvSpPr>
            <a:spLocks noGrp="1"/>
          </p:cNvSpPr>
          <p:nvPr>
            <p:ph type="dt" sz="half" idx="11"/>
          </p:nvPr>
        </p:nvSpPr>
        <p:spPr/>
        <p:txBody>
          <a:bodyPr/>
          <a:lstStyle/>
          <a:p>
            <a:endParaRPr lang="en-US" dirty="0"/>
          </a:p>
        </p:txBody>
      </p:sp>
      <p:sp>
        <p:nvSpPr>
          <p:cNvPr id="3" name="Footer Placeholder 2"/>
          <p:cNvSpPr>
            <a:spLocks noGrp="1"/>
          </p:cNvSpPr>
          <p:nvPr>
            <p:ph type="ftr" sz="quarter" idx="12"/>
          </p:nvPr>
        </p:nvSpPr>
        <p:spPr/>
        <p:txBody>
          <a:bodyPr/>
          <a:lstStyle/>
          <a:p>
            <a:endParaRPr lang="en-US" dirty="0"/>
          </a:p>
        </p:txBody>
      </p:sp>
      <p:sp>
        <p:nvSpPr>
          <p:cNvPr id="4" name="Slide Number Placeholder 3"/>
          <p:cNvSpPr>
            <a:spLocks noGrp="1"/>
          </p:cNvSpPr>
          <p:nvPr>
            <p:ph type="sldNum" sz="quarter" idx="13"/>
          </p:nvPr>
        </p:nvSpPr>
        <p:spPr/>
        <p:txBody>
          <a:bodyPr/>
          <a:lstStyle/>
          <a:p>
            <a:fld id="{67311E41-1C1D-E142-B80D-C88EA1510631}" type="slidenum">
              <a:rPr lang="en-US" smtClean="0"/>
              <a:t>‹#›</a:t>
            </a:fld>
            <a:endParaRPr lang="en-US" dirty="0"/>
          </a:p>
        </p:txBody>
      </p:sp>
    </p:spTree>
    <p:extLst>
      <p:ext uri="{BB962C8B-B14F-4D97-AF65-F5344CB8AC3E}">
        <p14:creationId xmlns:p14="http://schemas.microsoft.com/office/powerpoint/2010/main" val="3104140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40BB67-0C74-4F4D-9199-EA0B1B9F6F06}"/>
              </a:ext>
            </a:extLst>
          </p:cNvPr>
          <p:cNvSpPr/>
          <p:nvPr userDrawn="1"/>
        </p:nvSpPr>
        <p:spPr>
          <a:xfrm>
            <a:off x="0" y="-13450"/>
            <a:ext cx="4561820" cy="6871450"/>
          </a:xfrm>
          <a:prstGeom prst="rect">
            <a:avLst/>
          </a:prstGeom>
          <a:solidFill>
            <a:srgbClr val="F68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ED81C99E-9331-A448-B92C-D228DB210EF9}"/>
              </a:ext>
            </a:extLst>
          </p:cNvPr>
          <p:cNvSpPr>
            <a:spLocks noGrp="1"/>
          </p:cNvSpPr>
          <p:nvPr>
            <p:ph idx="1" hasCustomPrompt="1"/>
          </p:nvPr>
        </p:nvSpPr>
        <p:spPr>
          <a:xfrm>
            <a:off x="511775" y="2290452"/>
            <a:ext cx="3628932" cy="3994085"/>
          </a:xfrm>
        </p:spPr>
        <p:txBody>
          <a:bodyPr>
            <a:normAutofit/>
          </a:bodyPr>
          <a:lstStyle>
            <a:lvl1pPr marL="228600" indent="-228600">
              <a:lnSpc>
                <a:spcPts val="2400"/>
              </a:lnSpc>
              <a:buClr>
                <a:srgbClr val="FED9A0"/>
              </a:buClr>
              <a:buSzPct val="100000"/>
              <a:buFont typeface="Wingdings" pitchFamily="2" charset="2"/>
              <a:buChar char="§"/>
              <a:defRPr sz="1800" baseline="0">
                <a:solidFill>
                  <a:schemeClr val="bg1"/>
                </a:solidFill>
              </a:defRPr>
            </a:lvl1pPr>
            <a:lvl2pPr marL="685800" indent="-228600">
              <a:buClr>
                <a:srgbClr val="F47028"/>
              </a:buClr>
              <a:buSzPct val="100000"/>
              <a:buFont typeface="Wingdings" pitchFamily="2" charset="2"/>
              <a:buChar char="§"/>
              <a:defRPr/>
            </a:lvl2pPr>
            <a:lvl3pPr marL="1143000" indent="-228600">
              <a:buClr>
                <a:srgbClr val="F47028"/>
              </a:buClr>
              <a:buSzPct val="100000"/>
              <a:buFont typeface="Wingdings" pitchFamily="2" charset="2"/>
              <a:buChar char="§"/>
              <a:defRPr/>
            </a:lvl3pPr>
            <a:lvl4pPr marL="1600200" indent="-228600">
              <a:buClr>
                <a:srgbClr val="F47028"/>
              </a:buClr>
              <a:buSzPct val="100000"/>
              <a:buFont typeface="Wingdings" pitchFamily="2" charset="2"/>
              <a:buChar char="§"/>
              <a:defRPr/>
            </a:lvl4pPr>
            <a:lvl5pPr marL="2057400" indent="-228600">
              <a:buClr>
                <a:srgbClr val="F47028"/>
              </a:buClr>
              <a:buSzPct val="100000"/>
              <a:buFont typeface="Wingdings" pitchFamily="2" charset="2"/>
              <a:buChar cha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maximus </a:t>
            </a:r>
            <a:r>
              <a:rPr lang="en-US" dirty="0" err="1"/>
              <a:t>augue</a:t>
            </a:r>
            <a:r>
              <a:rPr lang="en-US" dirty="0"/>
              <a:t> </a:t>
            </a:r>
            <a:r>
              <a:rPr lang="en-US" dirty="0" err="1"/>
              <a:t>ut</a:t>
            </a:r>
            <a:r>
              <a:rPr lang="en-US" dirty="0"/>
              <a:t> </a:t>
            </a:r>
            <a:r>
              <a:rPr lang="en-US" dirty="0" err="1"/>
              <a:t>orci</a:t>
            </a:r>
            <a:r>
              <a:rPr lang="en-US" dirty="0"/>
              <a:t> </a:t>
            </a:r>
            <a:r>
              <a:rPr lang="en-US" dirty="0" err="1"/>
              <a:t>ultrices</a:t>
            </a:r>
            <a:r>
              <a:rPr lang="en-US" dirty="0"/>
              <a:t>, a maximus dui </a:t>
            </a:r>
            <a:r>
              <a:rPr lang="en-US" dirty="0" err="1"/>
              <a:t>dignissim</a:t>
            </a:r>
            <a:r>
              <a:rPr lang="en-US" dirty="0"/>
              <a:t>. </a:t>
            </a:r>
          </a:p>
          <a:p>
            <a:pPr lvl="0"/>
            <a:r>
              <a:rPr lang="en-US" dirty="0"/>
              <a:t>Nam in </a:t>
            </a:r>
            <a:r>
              <a:rPr lang="en-US" dirty="0" err="1"/>
              <a:t>aliquam</a:t>
            </a:r>
            <a:r>
              <a:rPr lang="en-US" dirty="0"/>
              <a:t> </a:t>
            </a:r>
            <a:r>
              <a:rPr lang="en-US" dirty="0" err="1"/>
              <a:t>felis</a:t>
            </a:r>
            <a:r>
              <a:rPr lang="en-US" dirty="0"/>
              <a:t>, vitae </a:t>
            </a:r>
            <a:r>
              <a:rPr lang="en-US" dirty="0" err="1"/>
              <a:t>commodo</a:t>
            </a:r>
            <a:r>
              <a:rPr lang="en-US" dirty="0"/>
              <a:t> dui. </a:t>
            </a:r>
            <a:r>
              <a:rPr lang="en-US" dirty="0" err="1"/>
              <a:t>Quisque</a:t>
            </a:r>
            <a:r>
              <a:rPr lang="en-US" dirty="0"/>
              <a:t> </a:t>
            </a:r>
            <a:r>
              <a:rPr lang="en-US" dirty="0" err="1"/>
              <a:t>eget</a:t>
            </a:r>
            <a:r>
              <a:rPr lang="en-US" dirty="0"/>
              <a:t> </a:t>
            </a:r>
            <a:r>
              <a:rPr lang="en-US" dirty="0" err="1"/>
              <a:t>massa</a:t>
            </a:r>
            <a:r>
              <a:rPr lang="en-US" dirty="0"/>
              <a:t> vitae </a:t>
            </a:r>
            <a:r>
              <a:rPr lang="en-US" dirty="0" err="1"/>
              <a:t>sapien</a:t>
            </a:r>
            <a:r>
              <a:rPr lang="en-US" dirty="0"/>
              <a:t> </a:t>
            </a:r>
            <a:r>
              <a:rPr lang="en-US" dirty="0" err="1"/>
              <a:t>elementum</a:t>
            </a:r>
            <a:r>
              <a:rPr lang="en-US" dirty="0"/>
              <a:t> </a:t>
            </a:r>
            <a:r>
              <a:rPr lang="en-US" dirty="0" err="1"/>
              <a:t>varius</a:t>
            </a:r>
            <a:r>
              <a:rPr lang="en-US" dirty="0"/>
              <a:t>.</a:t>
            </a:r>
          </a:p>
        </p:txBody>
      </p:sp>
      <p:cxnSp>
        <p:nvCxnSpPr>
          <p:cNvPr id="12" name="Straight Connector 11">
            <a:extLst>
              <a:ext uri="{FF2B5EF4-FFF2-40B4-BE49-F238E27FC236}">
                <a16:creationId xmlns:a16="http://schemas.microsoft.com/office/drawing/2014/main" id="{3D6E9271-AD40-BA4E-A612-140EA041718D}"/>
              </a:ext>
            </a:extLst>
          </p:cNvPr>
          <p:cNvCxnSpPr>
            <a:cxnSpLocks/>
          </p:cNvCxnSpPr>
          <p:nvPr userDrawn="1"/>
        </p:nvCxnSpPr>
        <p:spPr>
          <a:xfrm flipH="1">
            <a:off x="511776" y="472699"/>
            <a:ext cx="36289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AA57FEB-475B-BD40-A55D-63B311E4AB65}"/>
              </a:ext>
            </a:extLst>
          </p:cNvPr>
          <p:cNvSpPr/>
          <p:nvPr userDrawn="1"/>
        </p:nvSpPr>
        <p:spPr>
          <a:xfrm>
            <a:off x="4561820" y="2398816"/>
            <a:ext cx="4581713" cy="4459184"/>
          </a:xfrm>
          <a:prstGeom prst="rect">
            <a:avLst/>
          </a:prstGeom>
          <a:solidFill>
            <a:srgbClr val="FED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2A8D86A-E8B0-D84E-994E-157B46D0606C}"/>
              </a:ext>
            </a:extLst>
          </p:cNvPr>
          <p:cNvSpPr/>
          <p:nvPr userDrawn="1"/>
        </p:nvSpPr>
        <p:spPr>
          <a:xfrm>
            <a:off x="8686273" y="-13448"/>
            <a:ext cx="457728" cy="2423984"/>
          </a:xfrm>
          <a:prstGeom prst="rect">
            <a:avLst/>
          </a:prstGeom>
          <a:solidFill>
            <a:srgbClr val="D72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617F356F-AD85-984E-A9AB-FDDDBB5ABD5B}"/>
              </a:ext>
            </a:extLst>
          </p:cNvPr>
          <p:cNvSpPr txBox="1"/>
          <p:nvPr userDrawn="1"/>
        </p:nvSpPr>
        <p:spPr>
          <a:xfrm rot="5400000">
            <a:off x="8057247" y="1131895"/>
            <a:ext cx="1684226" cy="230343"/>
          </a:xfrm>
          <a:prstGeom prst="rect">
            <a:avLst/>
          </a:prstGeom>
          <a:noFill/>
        </p:spPr>
        <p:txBody>
          <a:bodyPr wrap="none" lIns="0" tIns="0" rIns="0" bIns="0" rtlCol="0">
            <a:noAutofit/>
          </a:bodyPr>
          <a:lstStyle/>
          <a:p>
            <a:pPr algn="l"/>
            <a:r>
              <a:rPr lang="en-US" sz="1000" b="0" spc="40" baseline="0" dirty="0">
                <a:solidFill>
                  <a:schemeClr val="bg1"/>
                </a:solidFill>
                <a:latin typeface="Arial" panose="020B0604020202020204" pitchFamily="34" charset="0"/>
                <a:ea typeface="Verdana" panose="020B0604030504040204" pitchFamily="34" charset="0"/>
                <a:cs typeface="Arial" panose="020B0604020202020204" pitchFamily="34" charset="0"/>
              </a:rPr>
              <a:t>Los Angeles City Planning</a:t>
            </a:r>
          </a:p>
        </p:txBody>
      </p:sp>
      <p:sp>
        <p:nvSpPr>
          <p:cNvPr id="22" name="Picture Placeholder 19">
            <a:extLst>
              <a:ext uri="{FF2B5EF4-FFF2-40B4-BE49-F238E27FC236}">
                <a16:creationId xmlns:a16="http://schemas.microsoft.com/office/drawing/2014/main" id="{22372FA1-9ADA-3C4C-A82A-C4D4AB06A3ED}"/>
              </a:ext>
            </a:extLst>
          </p:cNvPr>
          <p:cNvSpPr>
            <a:spLocks noGrp="1"/>
          </p:cNvSpPr>
          <p:nvPr>
            <p:ph type="pic" sz="quarter" idx="10"/>
          </p:nvPr>
        </p:nvSpPr>
        <p:spPr>
          <a:xfrm>
            <a:off x="4561820" y="404953"/>
            <a:ext cx="4124715" cy="6048235"/>
          </a:xfrm>
          <a:solidFill>
            <a:schemeClr val="bg2">
              <a:lumMod val="90000"/>
            </a:schemeClr>
          </a:solidFill>
        </p:spPr>
        <p:txBody>
          <a:bodyPr anchor="ctr" anchorCtr="0"/>
          <a:lstStyle>
            <a:lvl1pPr marL="0" indent="0" algn="ctr">
              <a:buNone/>
              <a:defRPr>
                <a:solidFill>
                  <a:schemeClr val="bg1"/>
                </a:solidFill>
              </a:defRPr>
            </a:lvl1pPr>
          </a:lstStyle>
          <a:p>
            <a:endParaRPr lang="en-US" dirty="0"/>
          </a:p>
        </p:txBody>
      </p:sp>
      <p:sp>
        <p:nvSpPr>
          <p:cNvPr id="2" name="Date Placeholder 1"/>
          <p:cNvSpPr>
            <a:spLocks noGrp="1"/>
          </p:cNvSpPr>
          <p:nvPr>
            <p:ph type="dt" sz="half" idx="11"/>
          </p:nvPr>
        </p:nvSpPr>
        <p:spPr/>
        <p:txBody>
          <a:bodyPr/>
          <a:lstStyle/>
          <a:p>
            <a:endParaRPr lang="en-US" dirty="0"/>
          </a:p>
        </p:txBody>
      </p:sp>
      <p:sp>
        <p:nvSpPr>
          <p:cNvPr id="3" name="Footer Placeholder 2"/>
          <p:cNvSpPr>
            <a:spLocks noGrp="1"/>
          </p:cNvSpPr>
          <p:nvPr>
            <p:ph type="ftr" sz="quarter" idx="12"/>
          </p:nvPr>
        </p:nvSpPr>
        <p:spPr/>
        <p:txBody>
          <a:bodyPr/>
          <a:lstStyle/>
          <a:p>
            <a:endParaRPr lang="en-US" dirty="0"/>
          </a:p>
        </p:txBody>
      </p:sp>
      <p:sp>
        <p:nvSpPr>
          <p:cNvPr id="4" name="Slide Number Placeholder 3"/>
          <p:cNvSpPr>
            <a:spLocks noGrp="1"/>
          </p:cNvSpPr>
          <p:nvPr>
            <p:ph type="sldNum" sz="quarter" idx="13"/>
          </p:nvPr>
        </p:nvSpPr>
        <p:spPr/>
        <p:txBody>
          <a:bodyPr/>
          <a:lstStyle/>
          <a:p>
            <a:fld id="{67311E41-1C1D-E142-B80D-C88EA1510631}" type="slidenum">
              <a:rPr lang="en-US" smtClean="0"/>
              <a:t>‹#›</a:t>
            </a:fld>
            <a:endParaRPr lang="en-US" dirty="0"/>
          </a:p>
        </p:txBody>
      </p:sp>
    </p:spTree>
    <p:extLst>
      <p:ext uri="{BB962C8B-B14F-4D97-AF65-F5344CB8AC3E}">
        <p14:creationId xmlns:p14="http://schemas.microsoft.com/office/powerpoint/2010/main" val="2059189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40BB67-0C74-4F4D-9199-EA0B1B9F6F06}"/>
              </a:ext>
            </a:extLst>
          </p:cNvPr>
          <p:cNvSpPr/>
          <p:nvPr userDrawn="1"/>
        </p:nvSpPr>
        <p:spPr>
          <a:xfrm>
            <a:off x="4582180" y="-13449"/>
            <a:ext cx="4561820" cy="6871450"/>
          </a:xfrm>
          <a:prstGeom prst="rect">
            <a:avLst/>
          </a:prstGeom>
          <a:solidFill>
            <a:srgbClr val="F68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71D073E5-DCD5-024B-B465-375C99C84C93}"/>
              </a:ext>
            </a:extLst>
          </p:cNvPr>
          <p:cNvSpPr>
            <a:spLocks noGrp="1"/>
          </p:cNvSpPr>
          <p:nvPr>
            <p:ph type="title" hasCustomPrompt="1"/>
          </p:nvPr>
        </p:nvSpPr>
        <p:spPr>
          <a:xfrm>
            <a:off x="5093955" y="763616"/>
            <a:ext cx="3628932" cy="1325563"/>
          </a:xfrm>
        </p:spPr>
        <p:txBody>
          <a:bodyPr/>
          <a:lstStyle>
            <a:lvl1pPr>
              <a:defRPr b="1">
                <a:solidFill>
                  <a:schemeClr val="bg1"/>
                </a:solidFill>
              </a:defRPr>
            </a:lvl1pPr>
          </a:lstStyle>
          <a:p>
            <a:r>
              <a:rPr lang="en-US" dirty="0"/>
              <a:t>Insert Title Here</a:t>
            </a:r>
          </a:p>
        </p:txBody>
      </p:sp>
      <p:sp>
        <p:nvSpPr>
          <p:cNvPr id="11" name="Content Placeholder 2">
            <a:extLst>
              <a:ext uri="{FF2B5EF4-FFF2-40B4-BE49-F238E27FC236}">
                <a16:creationId xmlns:a16="http://schemas.microsoft.com/office/drawing/2014/main" id="{ED81C99E-9331-A448-B92C-D228DB210EF9}"/>
              </a:ext>
            </a:extLst>
          </p:cNvPr>
          <p:cNvSpPr>
            <a:spLocks noGrp="1"/>
          </p:cNvSpPr>
          <p:nvPr>
            <p:ph idx="1" hasCustomPrompt="1"/>
          </p:nvPr>
        </p:nvSpPr>
        <p:spPr>
          <a:xfrm>
            <a:off x="5093955" y="2721207"/>
            <a:ext cx="3628932" cy="3731982"/>
          </a:xfrm>
        </p:spPr>
        <p:txBody>
          <a:bodyPr>
            <a:normAutofit/>
          </a:bodyPr>
          <a:lstStyle>
            <a:lvl1pPr marL="228600" indent="-228600">
              <a:lnSpc>
                <a:spcPts val="2400"/>
              </a:lnSpc>
              <a:buClr>
                <a:srgbClr val="FED9A0"/>
              </a:buClr>
              <a:buSzPct val="100000"/>
              <a:buFont typeface="Wingdings" pitchFamily="2" charset="2"/>
              <a:buChar char="§"/>
              <a:defRPr sz="1800" baseline="0">
                <a:solidFill>
                  <a:schemeClr val="bg1"/>
                </a:solidFill>
              </a:defRPr>
            </a:lvl1pPr>
            <a:lvl2pPr marL="685800" indent="-228600">
              <a:buClr>
                <a:srgbClr val="F47028"/>
              </a:buClr>
              <a:buSzPct val="100000"/>
              <a:buFont typeface="Wingdings" pitchFamily="2" charset="2"/>
              <a:buChar char="§"/>
              <a:defRPr/>
            </a:lvl2pPr>
            <a:lvl3pPr marL="1143000" indent="-228600">
              <a:buClr>
                <a:srgbClr val="F47028"/>
              </a:buClr>
              <a:buSzPct val="100000"/>
              <a:buFont typeface="Wingdings" pitchFamily="2" charset="2"/>
              <a:buChar char="§"/>
              <a:defRPr/>
            </a:lvl3pPr>
            <a:lvl4pPr marL="1600200" indent="-228600">
              <a:buClr>
                <a:srgbClr val="F47028"/>
              </a:buClr>
              <a:buSzPct val="100000"/>
              <a:buFont typeface="Wingdings" pitchFamily="2" charset="2"/>
              <a:buChar char="§"/>
              <a:defRPr/>
            </a:lvl4pPr>
            <a:lvl5pPr marL="2057400" indent="-228600">
              <a:buClr>
                <a:srgbClr val="F47028"/>
              </a:buClr>
              <a:buSzPct val="100000"/>
              <a:buFont typeface="Wingdings" pitchFamily="2" charset="2"/>
              <a:buChar cha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maximus </a:t>
            </a:r>
            <a:r>
              <a:rPr lang="en-US" dirty="0" err="1"/>
              <a:t>augue</a:t>
            </a:r>
            <a:r>
              <a:rPr lang="en-US" dirty="0"/>
              <a:t> </a:t>
            </a:r>
            <a:r>
              <a:rPr lang="en-US" dirty="0" err="1"/>
              <a:t>ut</a:t>
            </a:r>
            <a:r>
              <a:rPr lang="en-US" dirty="0"/>
              <a:t> </a:t>
            </a:r>
            <a:r>
              <a:rPr lang="en-US" dirty="0" err="1"/>
              <a:t>orci</a:t>
            </a:r>
            <a:r>
              <a:rPr lang="en-US" dirty="0"/>
              <a:t> </a:t>
            </a:r>
            <a:r>
              <a:rPr lang="en-US" dirty="0" err="1"/>
              <a:t>ultrices</a:t>
            </a:r>
            <a:r>
              <a:rPr lang="en-US" dirty="0"/>
              <a:t>, a maximus dui </a:t>
            </a:r>
            <a:r>
              <a:rPr lang="en-US" dirty="0" err="1"/>
              <a:t>dignissim</a:t>
            </a:r>
            <a:r>
              <a:rPr lang="en-US" dirty="0"/>
              <a:t>. </a:t>
            </a:r>
          </a:p>
          <a:p>
            <a:pPr lvl="0"/>
            <a:r>
              <a:rPr lang="en-US" dirty="0"/>
              <a:t>Nam in </a:t>
            </a:r>
            <a:r>
              <a:rPr lang="en-US" dirty="0" err="1"/>
              <a:t>aliquam</a:t>
            </a:r>
            <a:r>
              <a:rPr lang="en-US" dirty="0"/>
              <a:t> </a:t>
            </a:r>
            <a:r>
              <a:rPr lang="en-US" dirty="0" err="1"/>
              <a:t>felis</a:t>
            </a:r>
            <a:r>
              <a:rPr lang="en-US" dirty="0"/>
              <a:t>, vitae </a:t>
            </a:r>
            <a:r>
              <a:rPr lang="en-US" dirty="0" err="1"/>
              <a:t>commodo</a:t>
            </a:r>
            <a:r>
              <a:rPr lang="en-US" dirty="0"/>
              <a:t> dui. </a:t>
            </a:r>
            <a:r>
              <a:rPr lang="en-US" dirty="0" err="1"/>
              <a:t>Quisque</a:t>
            </a:r>
            <a:r>
              <a:rPr lang="en-US" dirty="0"/>
              <a:t> </a:t>
            </a:r>
            <a:r>
              <a:rPr lang="en-US" dirty="0" err="1"/>
              <a:t>eget</a:t>
            </a:r>
            <a:r>
              <a:rPr lang="en-US" dirty="0"/>
              <a:t> </a:t>
            </a:r>
            <a:r>
              <a:rPr lang="en-US" dirty="0" err="1"/>
              <a:t>massa</a:t>
            </a:r>
            <a:r>
              <a:rPr lang="en-US" dirty="0"/>
              <a:t> vitae </a:t>
            </a:r>
            <a:r>
              <a:rPr lang="en-US" dirty="0" err="1"/>
              <a:t>sapien</a:t>
            </a:r>
            <a:r>
              <a:rPr lang="en-US" dirty="0"/>
              <a:t> </a:t>
            </a:r>
            <a:r>
              <a:rPr lang="en-US" dirty="0" err="1"/>
              <a:t>elementum</a:t>
            </a:r>
            <a:r>
              <a:rPr lang="en-US" dirty="0"/>
              <a:t> </a:t>
            </a:r>
            <a:r>
              <a:rPr lang="en-US" dirty="0" err="1"/>
              <a:t>varius</a:t>
            </a:r>
            <a:r>
              <a:rPr lang="en-US" dirty="0"/>
              <a:t>.</a:t>
            </a:r>
          </a:p>
        </p:txBody>
      </p:sp>
      <p:cxnSp>
        <p:nvCxnSpPr>
          <p:cNvPr id="12" name="Straight Connector 11">
            <a:extLst>
              <a:ext uri="{FF2B5EF4-FFF2-40B4-BE49-F238E27FC236}">
                <a16:creationId xmlns:a16="http://schemas.microsoft.com/office/drawing/2014/main" id="{3D6E9271-AD40-BA4E-A612-140EA041718D}"/>
              </a:ext>
            </a:extLst>
          </p:cNvPr>
          <p:cNvCxnSpPr>
            <a:cxnSpLocks/>
          </p:cNvCxnSpPr>
          <p:nvPr userDrawn="1"/>
        </p:nvCxnSpPr>
        <p:spPr>
          <a:xfrm flipH="1">
            <a:off x="5093956" y="472699"/>
            <a:ext cx="36289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AA57FEB-475B-BD40-A55D-63B311E4AB65}"/>
              </a:ext>
            </a:extLst>
          </p:cNvPr>
          <p:cNvSpPr/>
          <p:nvPr userDrawn="1"/>
        </p:nvSpPr>
        <p:spPr>
          <a:xfrm>
            <a:off x="467" y="2398816"/>
            <a:ext cx="4581713" cy="4459184"/>
          </a:xfrm>
          <a:prstGeom prst="rect">
            <a:avLst/>
          </a:prstGeom>
          <a:solidFill>
            <a:srgbClr val="FED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2A8D86A-E8B0-D84E-994E-157B46D0606C}"/>
              </a:ext>
            </a:extLst>
          </p:cNvPr>
          <p:cNvSpPr/>
          <p:nvPr userDrawn="1"/>
        </p:nvSpPr>
        <p:spPr>
          <a:xfrm>
            <a:off x="0" y="-13449"/>
            <a:ext cx="457728" cy="2423984"/>
          </a:xfrm>
          <a:prstGeom prst="rect">
            <a:avLst/>
          </a:prstGeom>
          <a:solidFill>
            <a:srgbClr val="D72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617F356F-AD85-984E-A9AB-FDDDBB5ABD5B}"/>
              </a:ext>
            </a:extLst>
          </p:cNvPr>
          <p:cNvSpPr txBox="1"/>
          <p:nvPr userDrawn="1"/>
        </p:nvSpPr>
        <p:spPr>
          <a:xfrm rot="16200000">
            <a:off x="-575585" y="1131894"/>
            <a:ext cx="1684226" cy="230343"/>
          </a:xfrm>
          <a:prstGeom prst="rect">
            <a:avLst/>
          </a:prstGeom>
          <a:noFill/>
        </p:spPr>
        <p:txBody>
          <a:bodyPr wrap="none" lIns="0" tIns="0" rIns="0" bIns="0" rtlCol="0">
            <a:noAutofit/>
          </a:bodyPr>
          <a:lstStyle/>
          <a:p>
            <a:pPr algn="r"/>
            <a:r>
              <a:rPr lang="en-US" sz="1000" b="0" spc="40" baseline="0" dirty="0">
                <a:solidFill>
                  <a:schemeClr val="bg1"/>
                </a:solidFill>
                <a:latin typeface="Arial" panose="020B0604020202020204" pitchFamily="34" charset="0"/>
                <a:ea typeface="Verdana" panose="020B0604030504040204" pitchFamily="34" charset="0"/>
                <a:cs typeface="Arial" panose="020B0604020202020204" pitchFamily="34" charset="0"/>
              </a:rPr>
              <a:t>Los Angeles City Planning</a:t>
            </a:r>
          </a:p>
        </p:txBody>
      </p:sp>
      <p:sp>
        <p:nvSpPr>
          <p:cNvPr id="22" name="Picture Placeholder 19">
            <a:extLst>
              <a:ext uri="{FF2B5EF4-FFF2-40B4-BE49-F238E27FC236}">
                <a16:creationId xmlns:a16="http://schemas.microsoft.com/office/drawing/2014/main" id="{22372FA1-9ADA-3C4C-A82A-C4D4AB06A3ED}"/>
              </a:ext>
            </a:extLst>
          </p:cNvPr>
          <p:cNvSpPr>
            <a:spLocks noGrp="1"/>
          </p:cNvSpPr>
          <p:nvPr>
            <p:ph type="pic" sz="quarter" idx="10"/>
          </p:nvPr>
        </p:nvSpPr>
        <p:spPr>
          <a:xfrm>
            <a:off x="457465" y="404953"/>
            <a:ext cx="4124715" cy="6048235"/>
          </a:xfrm>
          <a:solidFill>
            <a:schemeClr val="bg2">
              <a:lumMod val="90000"/>
            </a:schemeClr>
          </a:solidFill>
        </p:spPr>
        <p:txBody>
          <a:bodyPr anchor="ctr" anchorCtr="0"/>
          <a:lstStyle>
            <a:lvl1pPr marL="0" indent="0" algn="ctr">
              <a:buNone/>
              <a:defRPr>
                <a:solidFill>
                  <a:schemeClr val="bg1"/>
                </a:solidFill>
              </a:defRPr>
            </a:lvl1pPr>
          </a:lstStyle>
          <a:p>
            <a:endParaRPr lang="en-US" dirty="0"/>
          </a:p>
        </p:txBody>
      </p:sp>
      <p:sp>
        <p:nvSpPr>
          <p:cNvPr id="14" name="Content Placeholder 2">
            <a:extLst>
              <a:ext uri="{FF2B5EF4-FFF2-40B4-BE49-F238E27FC236}">
                <a16:creationId xmlns:a16="http://schemas.microsoft.com/office/drawing/2014/main" id="{6A3A7F9B-DE61-134A-98C9-19C794EABC51}"/>
              </a:ext>
            </a:extLst>
          </p:cNvPr>
          <p:cNvSpPr>
            <a:spLocks noGrp="1"/>
          </p:cNvSpPr>
          <p:nvPr>
            <p:ph idx="12" hasCustomPrompt="1"/>
          </p:nvPr>
        </p:nvSpPr>
        <p:spPr>
          <a:xfrm>
            <a:off x="5120048" y="2302860"/>
            <a:ext cx="3602840" cy="287915"/>
          </a:xfrm>
        </p:spPr>
        <p:txBody>
          <a:bodyPr lIns="0" tIns="0" rIns="0" bIns="0">
            <a:normAutofit/>
          </a:bodyPr>
          <a:lstStyle>
            <a:lvl1pPr marL="0" indent="0">
              <a:buNone/>
              <a:defRPr sz="2400" b="1">
                <a:solidFill>
                  <a:srgbClr val="FED9A0"/>
                </a:solidFill>
              </a:defRPr>
            </a:lvl1pPr>
            <a:lvl2pPr>
              <a:defRPr>
                <a:solidFill>
                  <a:srgbClr val="6D6E71"/>
                </a:solidFill>
              </a:defRPr>
            </a:lvl2pPr>
            <a:lvl3pPr>
              <a:defRPr>
                <a:solidFill>
                  <a:srgbClr val="6D6E71"/>
                </a:solidFill>
              </a:defRPr>
            </a:lvl3pPr>
            <a:lvl4pPr>
              <a:defRPr>
                <a:solidFill>
                  <a:srgbClr val="6D6E71"/>
                </a:solidFill>
              </a:defRPr>
            </a:lvl4pPr>
            <a:lvl5pPr>
              <a:defRPr>
                <a:solidFill>
                  <a:srgbClr val="6D6E71"/>
                </a:solidFill>
              </a:defRPr>
            </a:lvl5pPr>
          </a:lstStyle>
          <a:p>
            <a:pPr lvl="0"/>
            <a:r>
              <a:rPr lang="en-US" dirty="0"/>
              <a:t>Lorem Ipsum</a:t>
            </a:r>
          </a:p>
        </p:txBody>
      </p:sp>
      <p:sp>
        <p:nvSpPr>
          <p:cNvPr id="2" name="Date Placeholder 1"/>
          <p:cNvSpPr>
            <a:spLocks noGrp="1"/>
          </p:cNvSpPr>
          <p:nvPr>
            <p:ph type="dt" sz="half" idx="13"/>
          </p:nvPr>
        </p:nvSpPr>
        <p:spPr/>
        <p:txBody>
          <a:bodyPr/>
          <a:lstStyle/>
          <a:p>
            <a:endParaRPr lang="en-US" dirty="0"/>
          </a:p>
        </p:txBody>
      </p:sp>
      <p:sp>
        <p:nvSpPr>
          <p:cNvPr id="3" name="Footer Placeholder 2"/>
          <p:cNvSpPr>
            <a:spLocks noGrp="1"/>
          </p:cNvSpPr>
          <p:nvPr>
            <p:ph type="ftr" sz="quarter" idx="14"/>
          </p:nvPr>
        </p:nvSpPr>
        <p:spPr/>
        <p:txBody>
          <a:bodyPr/>
          <a:lstStyle/>
          <a:p>
            <a:endParaRPr lang="en-US" dirty="0"/>
          </a:p>
        </p:txBody>
      </p:sp>
      <p:sp>
        <p:nvSpPr>
          <p:cNvPr id="4" name="Slide Number Placeholder 3"/>
          <p:cNvSpPr>
            <a:spLocks noGrp="1"/>
          </p:cNvSpPr>
          <p:nvPr>
            <p:ph type="sldNum" sz="quarter" idx="15"/>
          </p:nvPr>
        </p:nvSpPr>
        <p:spPr/>
        <p:txBody>
          <a:bodyPr/>
          <a:lstStyle/>
          <a:p>
            <a:fld id="{67311E41-1C1D-E142-B80D-C88EA1510631}" type="slidenum">
              <a:rPr lang="en-US" smtClean="0"/>
              <a:t>‹#›</a:t>
            </a:fld>
            <a:endParaRPr lang="en-US" dirty="0"/>
          </a:p>
        </p:txBody>
      </p:sp>
    </p:spTree>
    <p:extLst>
      <p:ext uri="{BB962C8B-B14F-4D97-AF65-F5344CB8AC3E}">
        <p14:creationId xmlns:p14="http://schemas.microsoft.com/office/powerpoint/2010/main" val="258862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40BB67-0C74-4F4D-9199-EA0B1B9F6F06}"/>
              </a:ext>
            </a:extLst>
          </p:cNvPr>
          <p:cNvSpPr/>
          <p:nvPr userDrawn="1"/>
        </p:nvSpPr>
        <p:spPr>
          <a:xfrm>
            <a:off x="0" y="-13450"/>
            <a:ext cx="4561820" cy="6871450"/>
          </a:xfrm>
          <a:prstGeom prst="rect">
            <a:avLst/>
          </a:prstGeom>
          <a:solidFill>
            <a:srgbClr val="F68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71D073E5-DCD5-024B-B465-375C99C84C93}"/>
              </a:ext>
            </a:extLst>
          </p:cNvPr>
          <p:cNvSpPr>
            <a:spLocks noGrp="1"/>
          </p:cNvSpPr>
          <p:nvPr>
            <p:ph type="title" hasCustomPrompt="1"/>
          </p:nvPr>
        </p:nvSpPr>
        <p:spPr>
          <a:xfrm>
            <a:off x="511775" y="763616"/>
            <a:ext cx="3628932" cy="1325563"/>
          </a:xfrm>
        </p:spPr>
        <p:txBody>
          <a:bodyPr/>
          <a:lstStyle>
            <a:lvl1pPr>
              <a:defRPr b="1">
                <a:solidFill>
                  <a:schemeClr val="bg1"/>
                </a:solidFill>
              </a:defRPr>
            </a:lvl1pPr>
          </a:lstStyle>
          <a:p>
            <a:r>
              <a:rPr lang="en-US" dirty="0"/>
              <a:t>Insert Title Here</a:t>
            </a:r>
          </a:p>
        </p:txBody>
      </p:sp>
      <p:cxnSp>
        <p:nvCxnSpPr>
          <p:cNvPr id="12" name="Straight Connector 11">
            <a:extLst>
              <a:ext uri="{FF2B5EF4-FFF2-40B4-BE49-F238E27FC236}">
                <a16:creationId xmlns:a16="http://schemas.microsoft.com/office/drawing/2014/main" id="{3D6E9271-AD40-BA4E-A612-140EA041718D}"/>
              </a:ext>
            </a:extLst>
          </p:cNvPr>
          <p:cNvCxnSpPr>
            <a:cxnSpLocks/>
          </p:cNvCxnSpPr>
          <p:nvPr userDrawn="1"/>
        </p:nvCxnSpPr>
        <p:spPr>
          <a:xfrm flipH="1">
            <a:off x="511776" y="472699"/>
            <a:ext cx="36289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AA57FEB-475B-BD40-A55D-63B311E4AB65}"/>
              </a:ext>
            </a:extLst>
          </p:cNvPr>
          <p:cNvSpPr/>
          <p:nvPr userDrawn="1"/>
        </p:nvSpPr>
        <p:spPr>
          <a:xfrm>
            <a:off x="4561820" y="2398816"/>
            <a:ext cx="4581713" cy="4459184"/>
          </a:xfrm>
          <a:prstGeom prst="rect">
            <a:avLst/>
          </a:prstGeom>
          <a:solidFill>
            <a:srgbClr val="FED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2A8D86A-E8B0-D84E-994E-157B46D0606C}"/>
              </a:ext>
            </a:extLst>
          </p:cNvPr>
          <p:cNvSpPr/>
          <p:nvPr userDrawn="1"/>
        </p:nvSpPr>
        <p:spPr>
          <a:xfrm>
            <a:off x="8686273" y="-13448"/>
            <a:ext cx="457728" cy="2423984"/>
          </a:xfrm>
          <a:prstGeom prst="rect">
            <a:avLst/>
          </a:prstGeom>
          <a:solidFill>
            <a:srgbClr val="D72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617F356F-AD85-984E-A9AB-FDDDBB5ABD5B}"/>
              </a:ext>
            </a:extLst>
          </p:cNvPr>
          <p:cNvSpPr txBox="1"/>
          <p:nvPr userDrawn="1"/>
        </p:nvSpPr>
        <p:spPr>
          <a:xfrm rot="5400000">
            <a:off x="8057247" y="1131895"/>
            <a:ext cx="1684226" cy="230343"/>
          </a:xfrm>
          <a:prstGeom prst="rect">
            <a:avLst/>
          </a:prstGeom>
          <a:noFill/>
        </p:spPr>
        <p:txBody>
          <a:bodyPr wrap="none" lIns="0" tIns="0" rIns="0" bIns="0" rtlCol="0">
            <a:noAutofit/>
          </a:bodyPr>
          <a:lstStyle/>
          <a:p>
            <a:pPr algn="l"/>
            <a:r>
              <a:rPr lang="en-US" sz="1000" b="0" spc="40" baseline="0" dirty="0">
                <a:solidFill>
                  <a:schemeClr val="bg1"/>
                </a:solidFill>
                <a:latin typeface="Arial" panose="020B0604020202020204" pitchFamily="34" charset="0"/>
                <a:ea typeface="Verdana" panose="020B0604030504040204" pitchFamily="34" charset="0"/>
                <a:cs typeface="Arial" panose="020B0604020202020204" pitchFamily="34" charset="0"/>
              </a:rPr>
              <a:t>Los Angeles City Planning</a:t>
            </a:r>
          </a:p>
        </p:txBody>
      </p:sp>
      <p:sp>
        <p:nvSpPr>
          <p:cNvPr id="22" name="Picture Placeholder 19">
            <a:extLst>
              <a:ext uri="{FF2B5EF4-FFF2-40B4-BE49-F238E27FC236}">
                <a16:creationId xmlns:a16="http://schemas.microsoft.com/office/drawing/2014/main" id="{22372FA1-9ADA-3C4C-A82A-C4D4AB06A3ED}"/>
              </a:ext>
            </a:extLst>
          </p:cNvPr>
          <p:cNvSpPr>
            <a:spLocks noGrp="1"/>
          </p:cNvSpPr>
          <p:nvPr>
            <p:ph type="pic" sz="quarter" idx="10"/>
          </p:nvPr>
        </p:nvSpPr>
        <p:spPr>
          <a:xfrm>
            <a:off x="4561820" y="404953"/>
            <a:ext cx="4124715" cy="6048235"/>
          </a:xfrm>
          <a:solidFill>
            <a:schemeClr val="bg2">
              <a:lumMod val="90000"/>
            </a:schemeClr>
          </a:solidFill>
        </p:spPr>
        <p:txBody>
          <a:bodyPr anchor="ctr" anchorCtr="0"/>
          <a:lstStyle>
            <a:lvl1pPr marL="0" indent="0" algn="ctr">
              <a:buNone/>
              <a:defRPr>
                <a:solidFill>
                  <a:schemeClr val="bg1"/>
                </a:solidFill>
              </a:defRPr>
            </a:lvl1pPr>
          </a:lstStyle>
          <a:p>
            <a:endParaRPr lang="en-US" dirty="0"/>
          </a:p>
        </p:txBody>
      </p:sp>
      <p:sp>
        <p:nvSpPr>
          <p:cNvPr id="13" name="Content Placeholder 2">
            <a:extLst>
              <a:ext uri="{FF2B5EF4-FFF2-40B4-BE49-F238E27FC236}">
                <a16:creationId xmlns:a16="http://schemas.microsoft.com/office/drawing/2014/main" id="{58F9723E-4BF6-5D4F-8099-0CCFAD8531FD}"/>
              </a:ext>
            </a:extLst>
          </p:cNvPr>
          <p:cNvSpPr>
            <a:spLocks noGrp="1"/>
          </p:cNvSpPr>
          <p:nvPr>
            <p:ph idx="11" hasCustomPrompt="1"/>
          </p:nvPr>
        </p:nvSpPr>
        <p:spPr>
          <a:xfrm>
            <a:off x="511775" y="2721207"/>
            <a:ext cx="3628932" cy="3731982"/>
          </a:xfrm>
        </p:spPr>
        <p:txBody>
          <a:bodyPr>
            <a:normAutofit/>
          </a:bodyPr>
          <a:lstStyle>
            <a:lvl1pPr marL="228600" indent="-228600">
              <a:lnSpc>
                <a:spcPts val="2400"/>
              </a:lnSpc>
              <a:buClr>
                <a:srgbClr val="FED9A0"/>
              </a:buClr>
              <a:buSzPct val="100000"/>
              <a:buFont typeface="Wingdings" pitchFamily="2" charset="2"/>
              <a:buChar char="§"/>
              <a:defRPr sz="1800" baseline="0">
                <a:solidFill>
                  <a:schemeClr val="bg1"/>
                </a:solidFill>
              </a:defRPr>
            </a:lvl1pPr>
            <a:lvl2pPr marL="685800" indent="-228600">
              <a:buClr>
                <a:srgbClr val="F47028"/>
              </a:buClr>
              <a:buSzPct val="100000"/>
              <a:buFont typeface="Wingdings" pitchFamily="2" charset="2"/>
              <a:buChar char="§"/>
              <a:defRPr/>
            </a:lvl2pPr>
            <a:lvl3pPr marL="1143000" indent="-228600">
              <a:buClr>
                <a:srgbClr val="F47028"/>
              </a:buClr>
              <a:buSzPct val="100000"/>
              <a:buFont typeface="Wingdings" pitchFamily="2" charset="2"/>
              <a:buChar char="§"/>
              <a:defRPr/>
            </a:lvl3pPr>
            <a:lvl4pPr marL="1600200" indent="-228600">
              <a:buClr>
                <a:srgbClr val="F47028"/>
              </a:buClr>
              <a:buSzPct val="100000"/>
              <a:buFont typeface="Wingdings" pitchFamily="2" charset="2"/>
              <a:buChar char="§"/>
              <a:defRPr/>
            </a:lvl4pPr>
            <a:lvl5pPr marL="2057400" indent="-228600">
              <a:buClr>
                <a:srgbClr val="F47028"/>
              </a:buClr>
              <a:buSzPct val="100000"/>
              <a:buFont typeface="Wingdings" pitchFamily="2" charset="2"/>
              <a:buChar cha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maximus </a:t>
            </a:r>
            <a:r>
              <a:rPr lang="en-US" dirty="0" err="1"/>
              <a:t>augue</a:t>
            </a:r>
            <a:r>
              <a:rPr lang="en-US" dirty="0"/>
              <a:t> </a:t>
            </a:r>
            <a:r>
              <a:rPr lang="en-US" dirty="0" err="1"/>
              <a:t>ut</a:t>
            </a:r>
            <a:r>
              <a:rPr lang="en-US" dirty="0"/>
              <a:t> </a:t>
            </a:r>
            <a:r>
              <a:rPr lang="en-US" dirty="0" err="1"/>
              <a:t>orci</a:t>
            </a:r>
            <a:r>
              <a:rPr lang="en-US" dirty="0"/>
              <a:t> </a:t>
            </a:r>
            <a:r>
              <a:rPr lang="en-US" dirty="0" err="1"/>
              <a:t>ultrices</a:t>
            </a:r>
            <a:r>
              <a:rPr lang="en-US" dirty="0"/>
              <a:t>, a maximus dui </a:t>
            </a:r>
            <a:r>
              <a:rPr lang="en-US" dirty="0" err="1"/>
              <a:t>dignissim</a:t>
            </a:r>
            <a:r>
              <a:rPr lang="en-US" dirty="0"/>
              <a:t>. </a:t>
            </a:r>
          </a:p>
          <a:p>
            <a:pPr lvl="0"/>
            <a:r>
              <a:rPr lang="en-US" dirty="0"/>
              <a:t>Nam in </a:t>
            </a:r>
            <a:r>
              <a:rPr lang="en-US" dirty="0" err="1"/>
              <a:t>aliquam</a:t>
            </a:r>
            <a:r>
              <a:rPr lang="en-US" dirty="0"/>
              <a:t> </a:t>
            </a:r>
            <a:r>
              <a:rPr lang="en-US" dirty="0" err="1"/>
              <a:t>felis</a:t>
            </a:r>
            <a:r>
              <a:rPr lang="en-US" dirty="0"/>
              <a:t>, vitae </a:t>
            </a:r>
            <a:r>
              <a:rPr lang="en-US" dirty="0" err="1"/>
              <a:t>commodo</a:t>
            </a:r>
            <a:r>
              <a:rPr lang="en-US" dirty="0"/>
              <a:t> dui. </a:t>
            </a:r>
            <a:r>
              <a:rPr lang="en-US" dirty="0" err="1"/>
              <a:t>Quisque</a:t>
            </a:r>
            <a:r>
              <a:rPr lang="en-US" dirty="0"/>
              <a:t> </a:t>
            </a:r>
            <a:r>
              <a:rPr lang="en-US" dirty="0" err="1"/>
              <a:t>eget</a:t>
            </a:r>
            <a:r>
              <a:rPr lang="en-US" dirty="0"/>
              <a:t> </a:t>
            </a:r>
            <a:r>
              <a:rPr lang="en-US" dirty="0" err="1"/>
              <a:t>massa</a:t>
            </a:r>
            <a:r>
              <a:rPr lang="en-US" dirty="0"/>
              <a:t> vitae </a:t>
            </a:r>
            <a:r>
              <a:rPr lang="en-US" dirty="0" err="1"/>
              <a:t>sapien</a:t>
            </a:r>
            <a:r>
              <a:rPr lang="en-US" dirty="0"/>
              <a:t> </a:t>
            </a:r>
            <a:r>
              <a:rPr lang="en-US" dirty="0" err="1"/>
              <a:t>elementum</a:t>
            </a:r>
            <a:r>
              <a:rPr lang="en-US" dirty="0"/>
              <a:t> </a:t>
            </a:r>
            <a:r>
              <a:rPr lang="en-US" dirty="0" err="1"/>
              <a:t>varius</a:t>
            </a:r>
            <a:r>
              <a:rPr lang="en-US" dirty="0"/>
              <a:t>.</a:t>
            </a:r>
          </a:p>
        </p:txBody>
      </p:sp>
      <p:sp>
        <p:nvSpPr>
          <p:cNvPr id="14" name="Content Placeholder 2">
            <a:extLst>
              <a:ext uri="{FF2B5EF4-FFF2-40B4-BE49-F238E27FC236}">
                <a16:creationId xmlns:a16="http://schemas.microsoft.com/office/drawing/2014/main" id="{037AA7B1-C6F2-8D46-91A1-E3373593468A}"/>
              </a:ext>
            </a:extLst>
          </p:cNvPr>
          <p:cNvSpPr>
            <a:spLocks noGrp="1"/>
          </p:cNvSpPr>
          <p:nvPr>
            <p:ph idx="12" hasCustomPrompt="1"/>
          </p:nvPr>
        </p:nvSpPr>
        <p:spPr>
          <a:xfrm>
            <a:off x="537868" y="2302860"/>
            <a:ext cx="3602840" cy="287915"/>
          </a:xfrm>
        </p:spPr>
        <p:txBody>
          <a:bodyPr lIns="0" tIns="0" rIns="0" bIns="0">
            <a:normAutofit/>
          </a:bodyPr>
          <a:lstStyle>
            <a:lvl1pPr marL="0" indent="0">
              <a:buNone/>
              <a:defRPr sz="2400" b="1">
                <a:solidFill>
                  <a:srgbClr val="FED9A0"/>
                </a:solidFill>
              </a:defRPr>
            </a:lvl1pPr>
            <a:lvl2pPr>
              <a:defRPr>
                <a:solidFill>
                  <a:srgbClr val="6D6E71"/>
                </a:solidFill>
              </a:defRPr>
            </a:lvl2pPr>
            <a:lvl3pPr>
              <a:defRPr>
                <a:solidFill>
                  <a:srgbClr val="6D6E71"/>
                </a:solidFill>
              </a:defRPr>
            </a:lvl3pPr>
            <a:lvl4pPr>
              <a:defRPr>
                <a:solidFill>
                  <a:srgbClr val="6D6E71"/>
                </a:solidFill>
              </a:defRPr>
            </a:lvl4pPr>
            <a:lvl5pPr>
              <a:defRPr>
                <a:solidFill>
                  <a:srgbClr val="6D6E71"/>
                </a:solidFill>
              </a:defRPr>
            </a:lvl5pPr>
          </a:lstStyle>
          <a:p>
            <a:pPr lvl="0"/>
            <a:r>
              <a:rPr lang="en-US" dirty="0"/>
              <a:t>Lorem Ipsum</a:t>
            </a:r>
          </a:p>
        </p:txBody>
      </p:sp>
      <p:sp>
        <p:nvSpPr>
          <p:cNvPr id="2" name="Date Placeholder 1"/>
          <p:cNvSpPr>
            <a:spLocks noGrp="1"/>
          </p:cNvSpPr>
          <p:nvPr>
            <p:ph type="dt" sz="half" idx="13"/>
          </p:nvPr>
        </p:nvSpPr>
        <p:spPr/>
        <p:txBody>
          <a:bodyPr/>
          <a:lstStyle/>
          <a:p>
            <a:endParaRPr lang="en-US" dirty="0"/>
          </a:p>
        </p:txBody>
      </p:sp>
      <p:sp>
        <p:nvSpPr>
          <p:cNvPr id="3" name="Footer Placeholder 2"/>
          <p:cNvSpPr>
            <a:spLocks noGrp="1"/>
          </p:cNvSpPr>
          <p:nvPr>
            <p:ph type="ftr" sz="quarter" idx="14"/>
          </p:nvPr>
        </p:nvSpPr>
        <p:spPr/>
        <p:txBody>
          <a:bodyPr/>
          <a:lstStyle/>
          <a:p>
            <a:endParaRPr lang="en-US" dirty="0"/>
          </a:p>
        </p:txBody>
      </p:sp>
      <p:sp>
        <p:nvSpPr>
          <p:cNvPr id="4" name="Slide Number Placeholder 3"/>
          <p:cNvSpPr>
            <a:spLocks noGrp="1"/>
          </p:cNvSpPr>
          <p:nvPr>
            <p:ph type="sldNum" sz="quarter" idx="15"/>
          </p:nvPr>
        </p:nvSpPr>
        <p:spPr/>
        <p:txBody>
          <a:bodyPr/>
          <a:lstStyle/>
          <a:p>
            <a:fld id="{67311E41-1C1D-E142-B80D-C88EA1510631}" type="slidenum">
              <a:rPr lang="en-US" smtClean="0"/>
              <a:t>‹#›</a:t>
            </a:fld>
            <a:endParaRPr lang="en-US" dirty="0"/>
          </a:p>
        </p:txBody>
      </p:sp>
    </p:spTree>
    <p:extLst>
      <p:ext uri="{BB962C8B-B14F-4D97-AF65-F5344CB8AC3E}">
        <p14:creationId xmlns:p14="http://schemas.microsoft.com/office/powerpoint/2010/main" val="209121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3E8DA0A-B150-5241-9A57-EAD2600F947A}"/>
              </a:ext>
            </a:extLst>
          </p:cNvPr>
          <p:cNvSpPr>
            <a:spLocks noGrp="1"/>
          </p:cNvSpPr>
          <p:nvPr>
            <p:ph idx="1" hasCustomPrompt="1"/>
          </p:nvPr>
        </p:nvSpPr>
        <p:spPr>
          <a:xfrm>
            <a:off x="484557" y="2313109"/>
            <a:ext cx="3881549" cy="4168165"/>
          </a:xfrm>
        </p:spPr>
        <p:txBody>
          <a:bodyPr>
            <a:normAutofit/>
          </a:bodyPr>
          <a:lstStyle>
            <a:lvl1pPr marL="228600" indent="-228600">
              <a:lnSpc>
                <a:spcPts val="2400"/>
              </a:lnSpc>
              <a:buClr>
                <a:srgbClr val="F4A72E"/>
              </a:buClr>
              <a:buSzPct val="100000"/>
              <a:buFont typeface="Wingdings" pitchFamily="2" charset="2"/>
              <a:buChar char="§"/>
              <a:defRPr sz="1800">
                <a:solidFill>
                  <a:srgbClr val="404040"/>
                </a:solidFill>
              </a:defRPr>
            </a:lvl1pPr>
            <a:lvl2pPr marL="685800" indent="-228600">
              <a:buClr>
                <a:srgbClr val="F47028"/>
              </a:buClr>
              <a:buSzPct val="100000"/>
              <a:buFont typeface="Wingdings" pitchFamily="2" charset="2"/>
              <a:buChar char="§"/>
              <a:defRPr/>
            </a:lvl2pPr>
            <a:lvl3pPr marL="1143000" indent="-228600">
              <a:buClr>
                <a:srgbClr val="F47028"/>
              </a:buClr>
              <a:buSzPct val="100000"/>
              <a:buFont typeface="Wingdings" pitchFamily="2" charset="2"/>
              <a:buChar char="§"/>
              <a:defRPr/>
            </a:lvl3pPr>
            <a:lvl4pPr marL="1600200" indent="-228600">
              <a:buClr>
                <a:srgbClr val="F47028"/>
              </a:buClr>
              <a:buSzPct val="100000"/>
              <a:buFont typeface="Wingdings" pitchFamily="2" charset="2"/>
              <a:buChar char="§"/>
              <a:defRPr/>
            </a:lvl4pPr>
            <a:lvl5pPr marL="2057400" indent="-228600">
              <a:buClr>
                <a:srgbClr val="F47028"/>
              </a:buClr>
              <a:buSzPct val="100000"/>
              <a:buFont typeface="Wingdings" pitchFamily="2" charset="2"/>
              <a:buChar cha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maximus </a:t>
            </a:r>
            <a:r>
              <a:rPr lang="en-US" dirty="0" err="1"/>
              <a:t>augue</a:t>
            </a:r>
            <a:r>
              <a:rPr lang="en-US" dirty="0"/>
              <a:t> </a:t>
            </a:r>
            <a:r>
              <a:rPr lang="en-US" dirty="0" err="1"/>
              <a:t>ut</a:t>
            </a:r>
            <a:r>
              <a:rPr lang="en-US" dirty="0"/>
              <a:t> </a:t>
            </a:r>
            <a:r>
              <a:rPr lang="en-US" dirty="0" err="1"/>
              <a:t>orci</a:t>
            </a:r>
            <a:r>
              <a:rPr lang="en-US" dirty="0"/>
              <a:t> </a:t>
            </a:r>
            <a:r>
              <a:rPr lang="en-US" dirty="0" err="1"/>
              <a:t>ultrices</a:t>
            </a:r>
            <a:r>
              <a:rPr lang="en-US" dirty="0"/>
              <a:t>, a maximus dui </a:t>
            </a:r>
            <a:r>
              <a:rPr lang="en-US" dirty="0" err="1"/>
              <a:t>dignissim</a:t>
            </a:r>
            <a:r>
              <a:rPr lang="en-US" dirty="0"/>
              <a:t>. </a:t>
            </a:r>
          </a:p>
          <a:p>
            <a:pPr lvl="0"/>
            <a:r>
              <a:rPr lang="en-US" dirty="0"/>
              <a:t>Nam in </a:t>
            </a:r>
            <a:r>
              <a:rPr lang="en-US" dirty="0" err="1"/>
              <a:t>aliquam</a:t>
            </a:r>
            <a:r>
              <a:rPr lang="en-US" dirty="0"/>
              <a:t> </a:t>
            </a:r>
            <a:r>
              <a:rPr lang="en-US" dirty="0" err="1"/>
              <a:t>felis</a:t>
            </a:r>
            <a:r>
              <a:rPr lang="en-US" dirty="0"/>
              <a:t>, vitae </a:t>
            </a:r>
            <a:r>
              <a:rPr lang="en-US" dirty="0" err="1"/>
              <a:t>commodo</a:t>
            </a:r>
            <a:r>
              <a:rPr lang="en-US" dirty="0"/>
              <a:t> dui. </a:t>
            </a:r>
            <a:r>
              <a:rPr lang="en-US" dirty="0" err="1"/>
              <a:t>Quisque</a:t>
            </a:r>
            <a:r>
              <a:rPr lang="en-US" dirty="0"/>
              <a:t> </a:t>
            </a:r>
            <a:r>
              <a:rPr lang="en-US" dirty="0" err="1"/>
              <a:t>eget</a:t>
            </a:r>
            <a:r>
              <a:rPr lang="en-US" dirty="0"/>
              <a:t> </a:t>
            </a:r>
            <a:r>
              <a:rPr lang="en-US" dirty="0" err="1"/>
              <a:t>massa</a:t>
            </a:r>
            <a:r>
              <a:rPr lang="en-US" dirty="0"/>
              <a:t> vitae </a:t>
            </a:r>
            <a:r>
              <a:rPr lang="en-US" dirty="0" err="1"/>
              <a:t>sapien</a:t>
            </a:r>
            <a:r>
              <a:rPr lang="en-US" dirty="0"/>
              <a:t> </a:t>
            </a:r>
            <a:r>
              <a:rPr lang="en-US" dirty="0" err="1"/>
              <a:t>elementum</a:t>
            </a:r>
            <a:r>
              <a:rPr lang="en-US" dirty="0"/>
              <a:t> </a:t>
            </a:r>
            <a:r>
              <a:rPr lang="en-US" dirty="0" err="1"/>
              <a:t>varius</a:t>
            </a:r>
            <a:r>
              <a:rPr lang="en-US" dirty="0"/>
              <a:t>.</a:t>
            </a:r>
          </a:p>
        </p:txBody>
      </p:sp>
      <p:sp>
        <p:nvSpPr>
          <p:cNvPr id="6" name="Content Placeholder 2">
            <a:extLst>
              <a:ext uri="{FF2B5EF4-FFF2-40B4-BE49-F238E27FC236}">
                <a16:creationId xmlns:a16="http://schemas.microsoft.com/office/drawing/2014/main" id="{A9B46174-83E7-434E-BB7F-CE4A809C357C}"/>
              </a:ext>
            </a:extLst>
          </p:cNvPr>
          <p:cNvSpPr>
            <a:spLocks noGrp="1"/>
          </p:cNvSpPr>
          <p:nvPr>
            <p:ph idx="12" hasCustomPrompt="1"/>
          </p:nvPr>
        </p:nvSpPr>
        <p:spPr>
          <a:xfrm>
            <a:off x="4751208" y="2313109"/>
            <a:ext cx="3908235" cy="4168165"/>
          </a:xfrm>
        </p:spPr>
        <p:txBody>
          <a:bodyPr>
            <a:normAutofit/>
          </a:bodyPr>
          <a:lstStyle>
            <a:lvl1pPr marL="228600" indent="-228600">
              <a:lnSpc>
                <a:spcPts val="2400"/>
              </a:lnSpc>
              <a:buClr>
                <a:srgbClr val="F4A72E"/>
              </a:buClr>
              <a:buSzPct val="100000"/>
              <a:buFont typeface="Wingdings" pitchFamily="2" charset="2"/>
              <a:buChar char="§"/>
              <a:defRPr sz="1800">
                <a:solidFill>
                  <a:srgbClr val="404040"/>
                </a:solidFill>
              </a:defRPr>
            </a:lvl1pPr>
            <a:lvl2pPr marL="685800" indent="-228600">
              <a:buClr>
                <a:srgbClr val="F47028"/>
              </a:buClr>
              <a:buSzPct val="100000"/>
              <a:buFont typeface="Wingdings" pitchFamily="2" charset="2"/>
              <a:buChar char="§"/>
              <a:defRPr/>
            </a:lvl2pPr>
            <a:lvl3pPr marL="1143000" indent="-228600">
              <a:buClr>
                <a:srgbClr val="F47028"/>
              </a:buClr>
              <a:buSzPct val="100000"/>
              <a:buFont typeface="Wingdings" pitchFamily="2" charset="2"/>
              <a:buChar char="§"/>
              <a:defRPr/>
            </a:lvl3pPr>
            <a:lvl4pPr marL="1600200" indent="-228600">
              <a:buClr>
                <a:srgbClr val="F47028"/>
              </a:buClr>
              <a:buSzPct val="100000"/>
              <a:buFont typeface="Wingdings" pitchFamily="2" charset="2"/>
              <a:buChar char="§"/>
              <a:defRPr/>
            </a:lvl4pPr>
            <a:lvl5pPr marL="2057400" indent="-228600">
              <a:buClr>
                <a:srgbClr val="F47028"/>
              </a:buClr>
              <a:buSzPct val="100000"/>
              <a:buFont typeface="Wingdings" pitchFamily="2" charset="2"/>
              <a:buChar cha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maximus </a:t>
            </a:r>
            <a:r>
              <a:rPr lang="en-US" dirty="0" err="1"/>
              <a:t>augue</a:t>
            </a:r>
            <a:r>
              <a:rPr lang="en-US" dirty="0"/>
              <a:t> </a:t>
            </a:r>
            <a:r>
              <a:rPr lang="en-US" dirty="0" err="1"/>
              <a:t>ut</a:t>
            </a:r>
            <a:r>
              <a:rPr lang="en-US" dirty="0"/>
              <a:t> </a:t>
            </a:r>
            <a:r>
              <a:rPr lang="en-US" dirty="0" err="1"/>
              <a:t>orci</a:t>
            </a:r>
            <a:r>
              <a:rPr lang="en-US" dirty="0"/>
              <a:t> </a:t>
            </a:r>
            <a:r>
              <a:rPr lang="en-US" dirty="0" err="1"/>
              <a:t>ultrices</a:t>
            </a:r>
            <a:r>
              <a:rPr lang="en-US" dirty="0"/>
              <a:t>, a maximus dui </a:t>
            </a:r>
            <a:r>
              <a:rPr lang="en-US" dirty="0" err="1"/>
              <a:t>dignissim</a:t>
            </a:r>
            <a:r>
              <a:rPr lang="en-US" dirty="0"/>
              <a:t>. </a:t>
            </a:r>
          </a:p>
          <a:p>
            <a:pPr lvl="0"/>
            <a:r>
              <a:rPr lang="en-US" dirty="0"/>
              <a:t>Nam in </a:t>
            </a:r>
            <a:r>
              <a:rPr lang="en-US" dirty="0" err="1"/>
              <a:t>aliquam</a:t>
            </a:r>
            <a:r>
              <a:rPr lang="en-US" dirty="0"/>
              <a:t> </a:t>
            </a:r>
            <a:r>
              <a:rPr lang="en-US" dirty="0" err="1"/>
              <a:t>felis</a:t>
            </a:r>
            <a:r>
              <a:rPr lang="en-US" dirty="0"/>
              <a:t>, vitae </a:t>
            </a:r>
            <a:r>
              <a:rPr lang="en-US" dirty="0" err="1"/>
              <a:t>commodo</a:t>
            </a:r>
            <a:r>
              <a:rPr lang="en-US" dirty="0"/>
              <a:t> dui. </a:t>
            </a:r>
            <a:r>
              <a:rPr lang="en-US" dirty="0" err="1"/>
              <a:t>Quisque</a:t>
            </a:r>
            <a:r>
              <a:rPr lang="en-US" dirty="0"/>
              <a:t> </a:t>
            </a:r>
            <a:r>
              <a:rPr lang="en-US" dirty="0" err="1"/>
              <a:t>eget</a:t>
            </a:r>
            <a:r>
              <a:rPr lang="en-US" dirty="0"/>
              <a:t> </a:t>
            </a:r>
            <a:r>
              <a:rPr lang="en-US" dirty="0" err="1"/>
              <a:t>massa</a:t>
            </a:r>
            <a:r>
              <a:rPr lang="en-US" dirty="0"/>
              <a:t> vitae </a:t>
            </a:r>
            <a:r>
              <a:rPr lang="en-US" dirty="0" err="1"/>
              <a:t>sapien</a:t>
            </a:r>
            <a:r>
              <a:rPr lang="en-US" dirty="0"/>
              <a:t> </a:t>
            </a:r>
            <a:r>
              <a:rPr lang="en-US" dirty="0" err="1"/>
              <a:t>elementum</a:t>
            </a:r>
            <a:r>
              <a:rPr lang="en-US" dirty="0"/>
              <a:t> </a:t>
            </a:r>
            <a:r>
              <a:rPr lang="en-US" dirty="0" err="1"/>
              <a:t>varius</a:t>
            </a:r>
            <a:r>
              <a:rPr lang="en-US" dirty="0"/>
              <a:t>.</a:t>
            </a:r>
          </a:p>
        </p:txBody>
      </p:sp>
      <p:cxnSp>
        <p:nvCxnSpPr>
          <p:cNvPr id="7" name="Straight Connector 6">
            <a:extLst>
              <a:ext uri="{FF2B5EF4-FFF2-40B4-BE49-F238E27FC236}">
                <a16:creationId xmlns:a16="http://schemas.microsoft.com/office/drawing/2014/main" id="{F653F96C-F9B8-EB42-8743-E02FB39C762F}"/>
              </a:ext>
            </a:extLst>
          </p:cNvPr>
          <p:cNvCxnSpPr>
            <a:cxnSpLocks/>
          </p:cNvCxnSpPr>
          <p:nvPr userDrawn="1"/>
        </p:nvCxnSpPr>
        <p:spPr>
          <a:xfrm flipH="1">
            <a:off x="487383" y="486148"/>
            <a:ext cx="5063836" cy="0"/>
          </a:xfrm>
          <a:prstGeom prst="line">
            <a:avLst/>
          </a:prstGeom>
          <a:ln w="38100">
            <a:solidFill>
              <a:srgbClr val="F4A72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C5C9191-93EA-9B41-98D9-2DCB3C51E4C8}"/>
              </a:ext>
            </a:extLst>
          </p:cNvPr>
          <p:cNvSpPr>
            <a:spLocks noGrp="1"/>
          </p:cNvSpPr>
          <p:nvPr>
            <p:ph type="title" hasCustomPrompt="1"/>
          </p:nvPr>
        </p:nvSpPr>
        <p:spPr>
          <a:xfrm>
            <a:off x="487382" y="777065"/>
            <a:ext cx="8172061" cy="1325563"/>
          </a:xfrm>
        </p:spPr>
        <p:txBody>
          <a:bodyPr/>
          <a:lstStyle>
            <a:lvl1pPr>
              <a:defRPr b="1">
                <a:solidFill>
                  <a:srgbClr val="404040"/>
                </a:solidFill>
              </a:defRPr>
            </a:lvl1pPr>
          </a:lstStyle>
          <a:p>
            <a:r>
              <a:rPr lang="en-US" dirty="0"/>
              <a:t>Click to add Title</a:t>
            </a:r>
          </a:p>
        </p:txBody>
      </p:sp>
      <p:sp>
        <p:nvSpPr>
          <p:cNvPr id="9" name="Rectangle 8">
            <a:extLst>
              <a:ext uri="{FF2B5EF4-FFF2-40B4-BE49-F238E27FC236}">
                <a16:creationId xmlns:a16="http://schemas.microsoft.com/office/drawing/2014/main" id="{E8C825AA-BBD4-F54B-9C7F-6E5E4D9503B0}"/>
              </a:ext>
            </a:extLst>
          </p:cNvPr>
          <p:cNvSpPr/>
          <p:nvPr userDrawn="1"/>
        </p:nvSpPr>
        <p:spPr>
          <a:xfrm>
            <a:off x="8686273" y="-13448"/>
            <a:ext cx="457728" cy="2423984"/>
          </a:xfrm>
          <a:prstGeom prst="rect">
            <a:avLst/>
          </a:prstGeom>
          <a:solidFill>
            <a:srgbClr val="D72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224B3C1-1DF8-9B4B-89C8-294EB1A6F70F}"/>
              </a:ext>
            </a:extLst>
          </p:cNvPr>
          <p:cNvSpPr txBox="1"/>
          <p:nvPr userDrawn="1"/>
        </p:nvSpPr>
        <p:spPr>
          <a:xfrm rot="5400000">
            <a:off x="8057247" y="1131895"/>
            <a:ext cx="1684226" cy="230343"/>
          </a:xfrm>
          <a:prstGeom prst="rect">
            <a:avLst/>
          </a:prstGeom>
          <a:noFill/>
        </p:spPr>
        <p:txBody>
          <a:bodyPr wrap="none" lIns="0" tIns="0" rIns="0" bIns="0" rtlCol="0">
            <a:noAutofit/>
          </a:bodyPr>
          <a:lstStyle/>
          <a:p>
            <a:pPr algn="l"/>
            <a:r>
              <a:rPr lang="en-US" sz="1000" b="0" spc="40" baseline="0" dirty="0">
                <a:solidFill>
                  <a:schemeClr val="bg1"/>
                </a:solidFill>
                <a:latin typeface="Arial" panose="020B0604020202020204" pitchFamily="34" charset="0"/>
                <a:ea typeface="Verdana" panose="020B0604030504040204" pitchFamily="34" charset="0"/>
                <a:cs typeface="Arial" panose="020B0604020202020204" pitchFamily="34" charset="0"/>
              </a:rPr>
              <a:t>Los Angeles City Planning</a:t>
            </a:r>
          </a:p>
        </p:txBody>
      </p:sp>
      <p:sp>
        <p:nvSpPr>
          <p:cNvPr id="2" name="Date Placeholder 1"/>
          <p:cNvSpPr>
            <a:spLocks noGrp="1"/>
          </p:cNvSpPr>
          <p:nvPr>
            <p:ph type="dt" sz="half" idx="13"/>
          </p:nvPr>
        </p:nvSpPr>
        <p:spPr/>
        <p:txBody>
          <a:bodyPr/>
          <a:lstStyle/>
          <a:p>
            <a:endParaRPr lang="en-US" dirty="0"/>
          </a:p>
        </p:txBody>
      </p:sp>
      <p:sp>
        <p:nvSpPr>
          <p:cNvPr id="3" name="Footer Placeholder 2"/>
          <p:cNvSpPr>
            <a:spLocks noGrp="1"/>
          </p:cNvSpPr>
          <p:nvPr>
            <p:ph type="ftr" sz="quarter" idx="14"/>
          </p:nvPr>
        </p:nvSpPr>
        <p:spPr/>
        <p:txBody>
          <a:bodyPr/>
          <a:lstStyle/>
          <a:p>
            <a:endParaRPr lang="en-US" dirty="0"/>
          </a:p>
        </p:txBody>
      </p:sp>
      <p:sp>
        <p:nvSpPr>
          <p:cNvPr id="4" name="Slide Number Placeholder 3"/>
          <p:cNvSpPr>
            <a:spLocks noGrp="1"/>
          </p:cNvSpPr>
          <p:nvPr>
            <p:ph type="sldNum" sz="quarter" idx="15"/>
          </p:nvPr>
        </p:nvSpPr>
        <p:spPr/>
        <p:txBody>
          <a:bodyPr/>
          <a:lstStyle/>
          <a:p>
            <a:fld id="{67311E41-1C1D-E142-B80D-C88EA1510631}" type="slidenum">
              <a:rPr lang="en-US" smtClean="0"/>
              <a:t>‹#›</a:t>
            </a:fld>
            <a:endParaRPr lang="en-US" dirty="0"/>
          </a:p>
        </p:txBody>
      </p:sp>
    </p:spTree>
    <p:extLst>
      <p:ext uri="{BB962C8B-B14F-4D97-AF65-F5344CB8AC3E}">
        <p14:creationId xmlns:p14="http://schemas.microsoft.com/office/powerpoint/2010/main" val="1706284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3E8DA0A-B150-5241-9A57-EAD2600F947A}"/>
              </a:ext>
            </a:extLst>
          </p:cNvPr>
          <p:cNvSpPr>
            <a:spLocks noGrp="1"/>
          </p:cNvSpPr>
          <p:nvPr>
            <p:ph idx="1" hasCustomPrompt="1"/>
          </p:nvPr>
        </p:nvSpPr>
        <p:spPr>
          <a:xfrm>
            <a:off x="484557" y="2871251"/>
            <a:ext cx="3881549" cy="3610024"/>
          </a:xfrm>
        </p:spPr>
        <p:txBody>
          <a:bodyPr>
            <a:normAutofit/>
          </a:bodyPr>
          <a:lstStyle>
            <a:lvl1pPr marL="228600" indent="-228600">
              <a:lnSpc>
                <a:spcPts val="2400"/>
              </a:lnSpc>
              <a:buClr>
                <a:srgbClr val="F4A72E"/>
              </a:buClr>
              <a:buSzPct val="100000"/>
              <a:buFont typeface="Wingdings" pitchFamily="2" charset="2"/>
              <a:buChar char="§"/>
              <a:defRPr sz="1800">
                <a:solidFill>
                  <a:srgbClr val="404040"/>
                </a:solidFill>
              </a:defRPr>
            </a:lvl1pPr>
            <a:lvl2pPr marL="685800" indent="-228600">
              <a:buClr>
                <a:srgbClr val="F47028"/>
              </a:buClr>
              <a:buSzPct val="100000"/>
              <a:buFont typeface="Wingdings" pitchFamily="2" charset="2"/>
              <a:buChar char="§"/>
              <a:defRPr/>
            </a:lvl2pPr>
            <a:lvl3pPr marL="1143000" indent="-228600">
              <a:buClr>
                <a:srgbClr val="F47028"/>
              </a:buClr>
              <a:buSzPct val="100000"/>
              <a:buFont typeface="Wingdings" pitchFamily="2" charset="2"/>
              <a:buChar char="§"/>
              <a:defRPr/>
            </a:lvl3pPr>
            <a:lvl4pPr marL="1600200" indent="-228600">
              <a:buClr>
                <a:srgbClr val="F47028"/>
              </a:buClr>
              <a:buSzPct val="100000"/>
              <a:buFont typeface="Wingdings" pitchFamily="2" charset="2"/>
              <a:buChar char="§"/>
              <a:defRPr/>
            </a:lvl4pPr>
            <a:lvl5pPr marL="2057400" indent="-228600">
              <a:buClr>
                <a:srgbClr val="F47028"/>
              </a:buClr>
              <a:buSzPct val="100000"/>
              <a:buFont typeface="Wingdings" pitchFamily="2" charset="2"/>
              <a:buChar cha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maximus </a:t>
            </a:r>
            <a:r>
              <a:rPr lang="en-US" dirty="0" err="1"/>
              <a:t>augue</a:t>
            </a:r>
            <a:r>
              <a:rPr lang="en-US" dirty="0"/>
              <a:t> </a:t>
            </a:r>
            <a:r>
              <a:rPr lang="en-US" dirty="0" err="1"/>
              <a:t>ut</a:t>
            </a:r>
            <a:r>
              <a:rPr lang="en-US" dirty="0"/>
              <a:t> </a:t>
            </a:r>
            <a:r>
              <a:rPr lang="en-US" dirty="0" err="1"/>
              <a:t>orci</a:t>
            </a:r>
            <a:r>
              <a:rPr lang="en-US" dirty="0"/>
              <a:t> </a:t>
            </a:r>
            <a:r>
              <a:rPr lang="en-US" dirty="0" err="1"/>
              <a:t>ultrices</a:t>
            </a:r>
            <a:r>
              <a:rPr lang="en-US" dirty="0"/>
              <a:t>, a maximus dui </a:t>
            </a:r>
            <a:r>
              <a:rPr lang="en-US" dirty="0" err="1"/>
              <a:t>dignissim</a:t>
            </a:r>
            <a:r>
              <a:rPr lang="en-US" dirty="0"/>
              <a:t>. </a:t>
            </a:r>
          </a:p>
          <a:p>
            <a:pPr lvl="0"/>
            <a:r>
              <a:rPr lang="en-US" dirty="0"/>
              <a:t>Nam in </a:t>
            </a:r>
            <a:r>
              <a:rPr lang="en-US" dirty="0" err="1"/>
              <a:t>aliquam</a:t>
            </a:r>
            <a:r>
              <a:rPr lang="en-US" dirty="0"/>
              <a:t> </a:t>
            </a:r>
            <a:r>
              <a:rPr lang="en-US" dirty="0" err="1"/>
              <a:t>felis</a:t>
            </a:r>
            <a:r>
              <a:rPr lang="en-US" dirty="0"/>
              <a:t>, vitae </a:t>
            </a:r>
            <a:r>
              <a:rPr lang="en-US" dirty="0" err="1"/>
              <a:t>commodo</a:t>
            </a:r>
            <a:r>
              <a:rPr lang="en-US" dirty="0"/>
              <a:t> dui. </a:t>
            </a:r>
            <a:r>
              <a:rPr lang="en-US" dirty="0" err="1"/>
              <a:t>Quisque</a:t>
            </a:r>
            <a:r>
              <a:rPr lang="en-US" dirty="0"/>
              <a:t> </a:t>
            </a:r>
            <a:r>
              <a:rPr lang="en-US" dirty="0" err="1"/>
              <a:t>eget</a:t>
            </a:r>
            <a:r>
              <a:rPr lang="en-US" dirty="0"/>
              <a:t> </a:t>
            </a:r>
            <a:r>
              <a:rPr lang="en-US" dirty="0" err="1"/>
              <a:t>massa</a:t>
            </a:r>
            <a:r>
              <a:rPr lang="en-US" dirty="0"/>
              <a:t> vitae </a:t>
            </a:r>
            <a:r>
              <a:rPr lang="en-US" dirty="0" err="1"/>
              <a:t>sapien</a:t>
            </a:r>
            <a:r>
              <a:rPr lang="en-US" dirty="0"/>
              <a:t> </a:t>
            </a:r>
            <a:r>
              <a:rPr lang="en-US" dirty="0" err="1"/>
              <a:t>elementum</a:t>
            </a:r>
            <a:r>
              <a:rPr lang="en-US" dirty="0"/>
              <a:t> </a:t>
            </a:r>
            <a:r>
              <a:rPr lang="en-US" dirty="0" err="1"/>
              <a:t>varius</a:t>
            </a:r>
            <a:r>
              <a:rPr lang="en-US" dirty="0"/>
              <a:t>.</a:t>
            </a:r>
          </a:p>
        </p:txBody>
      </p:sp>
      <p:sp>
        <p:nvSpPr>
          <p:cNvPr id="6" name="Content Placeholder 2">
            <a:extLst>
              <a:ext uri="{FF2B5EF4-FFF2-40B4-BE49-F238E27FC236}">
                <a16:creationId xmlns:a16="http://schemas.microsoft.com/office/drawing/2014/main" id="{A9B46174-83E7-434E-BB7F-CE4A809C357C}"/>
              </a:ext>
            </a:extLst>
          </p:cNvPr>
          <p:cNvSpPr>
            <a:spLocks noGrp="1"/>
          </p:cNvSpPr>
          <p:nvPr>
            <p:ph idx="12" hasCustomPrompt="1"/>
          </p:nvPr>
        </p:nvSpPr>
        <p:spPr>
          <a:xfrm>
            <a:off x="4751208" y="2871251"/>
            <a:ext cx="3908235" cy="3610024"/>
          </a:xfrm>
        </p:spPr>
        <p:txBody>
          <a:bodyPr>
            <a:normAutofit/>
          </a:bodyPr>
          <a:lstStyle>
            <a:lvl1pPr marL="228600" indent="-228600">
              <a:lnSpc>
                <a:spcPts val="2400"/>
              </a:lnSpc>
              <a:buClr>
                <a:srgbClr val="F4A72E"/>
              </a:buClr>
              <a:buSzPct val="100000"/>
              <a:buFont typeface="Wingdings" pitchFamily="2" charset="2"/>
              <a:buChar char="§"/>
              <a:defRPr sz="1800">
                <a:solidFill>
                  <a:srgbClr val="404040"/>
                </a:solidFill>
              </a:defRPr>
            </a:lvl1pPr>
            <a:lvl2pPr marL="685800" indent="-228600">
              <a:buClr>
                <a:srgbClr val="F47028"/>
              </a:buClr>
              <a:buSzPct val="100000"/>
              <a:buFont typeface="Wingdings" pitchFamily="2" charset="2"/>
              <a:buChar char="§"/>
              <a:defRPr/>
            </a:lvl2pPr>
            <a:lvl3pPr marL="1143000" indent="-228600">
              <a:buClr>
                <a:srgbClr val="F47028"/>
              </a:buClr>
              <a:buSzPct val="100000"/>
              <a:buFont typeface="Wingdings" pitchFamily="2" charset="2"/>
              <a:buChar char="§"/>
              <a:defRPr/>
            </a:lvl3pPr>
            <a:lvl4pPr marL="1600200" indent="-228600">
              <a:buClr>
                <a:srgbClr val="F47028"/>
              </a:buClr>
              <a:buSzPct val="100000"/>
              <a:buFont typeface="Wingdings" pitchFamily="2" charset="2"/>
              <a:buChar char="§"/>
              <a:defRPr/>
            </a:lvl4pPr>
            <a:lvl5pPr marL="2057400" indent="-228600">
              <a:buClr>
                <a:srgbClr val="F47028"/>
              </a:buClr>
              <a:buSzPct val="100000"/>
              <a:buFont typeface="Wingdings" pitchFamily="2" charset="2"/>
              <a:buChar cha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maximus </a:t>
            </a:r>
            <a:r>
              <a:rPr lang="en-US" dirty="0" err="1"/>
              <a:t>augue</a:t>
            </a:r>
            <a:r>
              <a:rPr lang="en-US" dirty="0"/>
              <a:t> </a:t>
            </a:r>
            <a:r>
              <a:rPr lang="en-US" dirty="0" err="1"/>
              <a:t>ut</a:t>
            </a:r>
            <a:r>
              <a:rPr lang="en-US" dirty="0"/>
              <a:t> </a:t>
            </a:r>
            <a:r>
              <a:rPr lang="en-US" dirty="0" err="1"/>
              <a:t>orci</a:t>
            </a:r>
            <a:r>
              <a:rPr lang="en-US" dirty="0"/>
              <a:t> </a:t>
            </a:r>
            <a:r>
              <a:rPr lang="en-US" dirty="0" err="1"/>
              <a:t>ultrices</a:t>
            </a:r>
            <a:r>
              <a:rPr lang="en-US" dirty="0"/>
              <a:t>, a maximus dui </a:t>
            </a:r>
            <a:r>
              <a:rPr lang="en-US" dirty="0" err="1"/>
              <a:t>dignissim</a:t>
            </a:r>
            <a:r>
              <a:rPr lang="en-US" dirty="0"/>
              <a:t>. </a:t>
            </a:r>
          </a:p>
          <a:p>
            <a:pPr lvl="0"/>
            <a:r>
              <a:rPr lang="en-US" dirty="0"/>
              <a:t>Nam in </a:t>
            </a:r>
            <a:r>
              <a:rPr lang="en-US" dirty="0" err="1"/>
              <a:t>aliquam</a:t>
            </a:r>
            <a:r>
              <a:rPr lang="en-US" dirty="0"/>
              <a:t> </a:t>
            </a:r>
            <a:r>
              <a:rPr lang="en-US" dirty="0" err="1"/>
              <a:t>felis</a:t>
            </a:r>
            <a:r>
              <a:rPr lang="en-US" dirty="0"/>
              <a:t>, vitae </a:t>
            </a:r>
            <a:r>
              <a:rPr lang="en-US" dirty="0" err="1"/>
              <a:t>commodo</a:t>
            </a:r>
            <a:r>
              <a:rPr lang="en-US" dirty="0"/>
              <a:t> dui. </a:t>
            </a:r>
            <a:r>
              <a:rPr lang="en-US" dirty="0" err="1"/>
              <a:t>Quisque</a:t>
            </a:r>
            <a:r>
              <a:rPr lang="en-US" dirty="0"/>
              <a:t> </a:t>
            </a:r>
            <a:r>
              <a:rPr lang="en-US" dirty="0" err="1"/>
              <a:t>eget</a:t>
            </a:r>
            <a:r>
              <a:rPr lang="en-US" dirty="0"/>
              <a:t> </a:t>
            </a:r>
            <a:r>
              <a:rPr lang="en-US" dirty="0" err="1"/>
              <a:t>massa</a:t>
            </a:r>
            <a:r>
              <a:rPr lang="en-US" dirty="0"/>
              <a:t> vitae </a:t>
            </a:r>
            <a:r>
              <a:rPr lang="en-US" dirty="0" err="1"/>
              <a:t>sapien</a:t>
            </a:r>
            <a:r>
              <a:rPr lang="en-US" dirty="0"/>
              <a:t> </a:t>
            </a:r>
            <a:r>
              <a:rPr lang="en-US" dirty="0" err="1"/>
              <a:t>elementum</a:t>
            </a:r>
            <a:r>
              <a:rPr lang="en-US" dirty="0"/>
              <a:t> </a:t>
            </a:r>
            <a:r>
              <a:rPr lang="en-US" dirty="0" err="1"/>
              <a:t>varius</a:t>
            </a:r>
            <a:r>
              <a:rPr lang="en-US" dirty="0"/>
              <a:t>.</a:t>
            </a:r>
          </a:p>
        </p:txBody>
      </p:sp>
      <p:cxnSp>
        <p:nvCxnSpPr>
          <p:cNvPr id="7" name="Straight Connector 6">
            <a:extLst>
              <a:ext uri="{FF2B5EF4-FFF2-40B4-BE49-F238E27FC236}">
                <a16:creationId xmlns:a16="http://schemas.microsoft.com/office/drawing/2014/main" id="{F653F96C-F9B8-EB42-8743-E02FB39C762F}"/>
              </a:ext>
            </a:extLst>
          </p:cNvPr>
          <p:cNvCxnSpPr>
            <a:cxnSpLocks/>
          </p:cNvCxnSpPr>
          <p:nvPr userDrawn="1"/>
        </p:nvCxnSpPr>
        <p:spPr>
          <a:xfrm flipH="1">
            <a:off x="487383" y="486148"/>
            <a:ext cx="5063836" cy="0"/>
          </a:xfrm>
          <a:prstGeom prst="line">
            <a:avLst/>
          </a:prstGeom>
          <a:ln w="38100">
            <a:solidFill>
              <a:srgbClr val="F4A72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C5C9191-93EA-9B41-98D9-2DCB3C51E4C8}"/>
              </a:ext>
            </a:extLst>
          </p:cNvPr>
          <p:cNvSpPr>
            <a:spLocks noGrp="1"/>
          </p:cNvSpPr>
          <p:nvPr>
            <p:ph type="title" hasCustomPrompt="1"/>
          </p:nvPr>
        </p:nvSpPr>
        <p:spPr>
          <a:xfrm>
            <a:off x="487382" y="777065"/>
            <a:ext cx="8172061" cy="1325563"/>
          </a:xfrm>
        </p:spPr>
        <p:txBody>
          <a:bodyPr/>
          <a:lstStyle>
            <a:lvl1pPr>
              <a:defRPr b="1">
                <a:solidFill>
                  <a:srgbClr val="404040"/>
                </a:solidFill>
              </a:defRPr>
            </a:lvl1pPr>
          </a:lstStyle>
          <a:p>
            <a:r>
              <a:rPr lang="en-US" dirty="0"/>
              <a:t>Click to add Title</a:t>
            </a:r>
          </a:p>
        </p:txBody>
      </p:sp>
      <p:sp>
        <p:nvSpPr>
          <p:cNvPr id="10" name="Content Placeholder 2">
            <a:extLst>
              <a:ext uri="{FF2B5EF4-FFF2-40B4-BE49-F238E27FC236}">
                <a16:creationId xmlns:a16="http://schemas.microsoft.com/office/drawing/2014/main" id="{98AB992B-AAEB-C64F-B559-44E3290CCA30}"/>
              </a:ext>
            </a:extLst>
          </p:cNvPr>
          <p:cNvSpPr>
            <a:spLocks noGrp="1"/>
          </p:cNvSpPr>
          <p:nvPr>
            <p:ph idx="11" hasCustomPrompt="1"/>
          </p:nvPr>
        </p:nvSpPr>
        <p:spPr>
          <a:xfrm>
            <a:off x="484557" y="2313109"/>
            <a:ext cx="3881549" cy="380010"/>
          </a:xfrm>
        </p:spPr>
        <p:txBody>
          <a:bodyPr>
            <a:noAutofit/>
          </a:bodyPr>
          <a:lstStyle>
            <a:lvl1pPr marL="0" indent="0">
              <a:buClr>
                <a:srgbClr val="F47028"/>
              </a:buClr>
              <a:buSzPct val="100000"/>
              <a:buFont typeface="Wingdings" pitchFamily="2" charset="2"/>
              <a:buNone/>
              <a:defRPr sz="2400" b="1">
                <a:solidFill>
                  <a:srgbClr val="F4A72E"/>
                </a:solidFill>
              </a:defRPr>
            </a:lvl1pPr>
            <a:lvl2pPr marL="685800" indent="-228600">
              <a:buClr>
                <a:srgbClr val="F47028"/>
              </a:buClr>
              <a:buSzPct val="100000"/>
              <a:buFont typeface="Wingdings" pitchFamily="2" charset="2"/>
              <a:buChar char="§"/>
              <a:defRPr/>
            </a:lvl2pPr>
            <a:lvl3pPr marL="1143000" indent="-228600">
              <a:buClr>
                <a:srgbClr val="F47028"/>
              </a:buClr>
              <a:buSzPct val="100000"/>
              <a:buFont typeface="Wingdings" pitchFamily="2" charset="2"/>
              <a:buChar char="§"/>
              <a:defRPr/>
            </a:lvl3pPr>
            <a:lvl4pPr marL="1600200" indent="-228600">
              <a:buClr>
                <a:srgbClr val="F47028"/>
              </a:buClr>
              <a:buSzPct val="100000"/>
              <a:buFont typeface="Wingdings" pitchFamily="2" charset="2"/>
              <a:buChar char="§"/>
              <a:defRPr/>
            </a:lvl4pPr>
            <a:lvl5pPr marL="2057400" indent="-228600">
              <a:buClr>
                <a:srgbClr val="F47028"/>
              </a:buClr>
              <a:buSzPct val="100000"/>
              <a:buFont typeface="Wingdings" pitchFamily="2" charset="2"/>
              <a:buChar char="§"/>
              <a:defRPr/>
            </a:lvl5pPr>
          </a:lstStyle>
          <a:p>
            <a:pPr lvl="0"/>
            <a:r>
              <a:rPr lang="en-US" dirty="0"/>
              <a:t>Click to add subtitle</a:t>
            </a:r>
          </a:p>
        </p:txBody>
      </p:sp>
      <p:sp>
        <p:nvSpPr>
          <p:cNvPr id="12" name="Content Placeholder 2">
            <a:extLst>
              <a:ext uri="{FF2B5EF4-FFF2-40B4-BE49-F238E27FC236}">
                <a16:creationId xmlns:a16="http://schemas.microsoft.com/office/drawing/2014/main" id="{091AA78E-9200-474F-8BDC-EC7FDE4D8EB6}"/>
              </a:ext>
            </a:extLst>
          </p:cNvPr>
          <p:cNvSpPr>
            <a:spLocks noGrp="1"/>
          </p:cNvSpPr>
          <p:nvPr>
            <p:ph idx="15" hasCustomPrompt="1"/>
          </p:nvPr>
        </p:nvSpPr>
        <p:spPr>
          <a:xfrm>
            <a:off x="4751208" y="2313109"/>
            <a:ext cx="3908235" cy="380010"/>
          </a:xfrm>
        </p:spPr>
        <p:txBody>
          <a:bodyPr>
            <a:noAutofit/>
          </a:bodyPr>
          <a:lstStyle>
            <a:lvl1pPr marL="0" indent="0">
              <a:buClr>
                <a:srgbClr val="F47028"/>
              </a:buClr>
              <a:buSzPct val="100000"/>
              <a:buFont typeface="Wingdings" pitchFamily="2" charset="2"/>
              <a:buNone/>
              <a:defRPr sz="2400" b="1">
                <a:solidFill>
                  <a:srgbClr val="F4A72E"/>
                </a:solidFill>
              </a:defRPr>
            </a:lvl1pPr>
            <a:lvl2pPr marL="685800" indent="-228600">
              <a:buClr>
                <a:srgbClr val="F47028"/>
              </a:buClr>
              <a:buSzPct val="100000"/>
              <a:buFont typeface="Wingdings" pitchFamily="2" charset="2"/>
              <a:buChar char="§"/>
              <a:defRPr/>
            </a:lvl2pPr>
            <a:lvl3pPr marL="1143000" indent="-228600">
              <a:buClr>
                <a:srgbClr val="F47028"/>
              </a:buClr>
              <a:buSzPct val="100000"/>
              <a:buFont typeface="Wingdings" pitchFamily="2" charset="2"/>
              <a:buChar char="§"/>
              <a:defRPr/>
            </a:lvl3pPr>
            <a:lvl4pPr marL="1600200" indent="-228600">
              <a:buClr>
                <a:srgbClr val="F47028"/>
              </a:buClr>
              <a:buSzPct val="100000"/>
              <a:buFont typeface="Wingdings" pitchFamily="2" charset="2"/>
              <a:buChar char="§"/>
              <a:defRPr/>
            </a:lvl4pPr>
            <a:lvl5pPr marL="2057400" indent="-228600">
              <a:buClr>
                <a:srgbClr val="F47028"/>
              </a:buClr>
              <a:buSzPct val="100000"/>
              <a:buFont typeface="Wingdings" pitchFamily="2" charset="2"/>
              <a:buChar char="§"/>
              <a:defRPr/>
            </a:lvl5pPr>
          </a:lstStyle>
          <a:p>
            <a:pPr lvl="0"/>
            <a:r>
              <a:rPr lang="en-US" dirty="0"/>
              <a:t>Click to add subtitle</a:t>
            </a:r>
          </a:p>
        </p:txBody>
      </p:sp>
      <p:sp>
        <p:nvSpPr>
          <p:cNvPr id="9" name="Rectangle 8">
            <a:extLst>
              <a:ext uri="{FF2B5EF4-FFF2-40B4-BE49-F238E27FC236}">
                <a16:creationId xmlns:a16="http://schemas.microsoft.com/office/drawing/2014/main" id="{FD357E0F-0165-DF45-95E1-0859B88D346F}"/>
              </a:ext>
            </a:extLst>
          </p:cNvPr>
          <p:cNvSpPr/>
          <p:nvPr userDrawn="1"/>
        </p:nvSpPr>
        <p:spPr>
          <a:xfrm>
            <a:off x="8686273" y="-13448"/>
            <a:ext cx="457728" cy="2423984"/>
          </a:xfrm>
          <a:prstGeom prst="rect">
            <a:avLst/>
          </a:prstGeom>
          <a:solidFill>
            <a:srgbClr val="D72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B6495BF-1061-A041-8C60-10127726D12F}"/>
              </a:ext>
            </a:extLst>
          </p:cNvPr>
          <p:cNvSpPr txBox="1"/>
          <p:nvPr userDrawn="1"/>
        </p:nvSpPr>
        <p:spPr>
          <a:xfrm rot="5400000">
            <a:off x="8057247" y="1131895"/>
            <a:ext cx="1684226" cy="230343"/>
          </a:xfrm>
          <a:prstGeom prst="rect">
            <a:avLst/>
          </a:prstGeom>
          <a:noFill/>
        </p:spPr>
        <p:txBody>
          <a:bodyPr wrap="none" lIns="0" tIns="0" rIns="0" bIns="0" rtlCol="0">
            <a:noAutofit/>
          </a:bodyPr>
          <a:lstStyle/>
          <a:p>
            <a:pPr algn="l"/>
            <a:r>
              <a:rPr lang="en-US" sz="1000" b="0" spc="40" baseline="0" dirty="0">
                <a:solidFill>
                  <a:schemeClr val="bg1"/>
                </a:solidFill>
                <a:latin typeface="Arial" panose="020B0604020202020204" pitchFamily="34" charset="0"/>
                <a:ea typeface="Verdana" panose="020B0604030504040204" pitchFamily="34" charset="0"/>
                <a:cs typeface="Arial" panose="020B0604020202020204" pitchFamily="34" charset="0"/>
              </a:rPr>
              <a:t>Los Angeles City Planning</a:t>
            </a:r>
          </a:p>
        </p:txBody>
      </p:sp>
      <p:sp>
        <p:nvSpPr>
          <p:cNvPr id="2" name="Date Placeholder 1"/>
          <p:cNvSpPr>
            <a:spLocks noGrp="1"/>
          </p:cNvSpPr>
          <p:nvPr>
            <p:ph type="dt" sz="half" idx="16"/>
          </p:nvPr>
        </p:nvSpPr>
        <p:spPr/>
        <p:txBody>
          <a:bodyPr/>
          <a:lstStyle/>
          <a:p>
            <a:endParaRPr lang="en-US" dirty="0"/>
          </a:p>
        </p:txBody>
      </p:sp>
      <p:sp>
        <p:nvSpPr>
          <p:cNvPr id="3" name="Footer Placeholder 2"/>
          <p:cNvSpPr>
            <a:spLocks noGrp="1"/>
          </p:cNvSpPr>
          <p:nvPr>
            <p:ph type="ftr" sz="quarter" idx="17"/>
          </p:nvPr>
        </p:nvSpPr>
        <p:spPr/>
        <p:txBody>
          <a:bodyPr/>
          <a:lstStyle/>
          <a:p>
            <a:endParaRPr lang="en-US" dirty="0"/>
          </a:p>
        </p:txBody>
      </p:sp>
      <p:sp>
        <p:nvSpPr>
          <p:cNvPr id="4" name="Slide Number Placeholder 3"/>
          <p:cNvSpPr>
            <a:spLocks noGrp="1"/>
          </p:cNvSpPr>
          <p:nvPr>
            <p:ph type="sldNum" sz="quarter" idx="18"/>
          </p:nvPr>
        </p:nvSpPr>
        <p:spPr/>
        <p:txBody>
          <a:bodyPr/>
          <a:lstStyle/>
          <a:p>
            <a:fld id="{67311E41-1C1D-E142-B80D-C88EA1510631}" type="slidenum">
              <a:rPr lang="en-US" smtClean="0"/>
              <a:t>‹#›</a:t>
            </a:fld>
            <a:endParaRPr lang="en-US" dirty="0"/>
          </a:p>
        </p:txBody>
      </p:sp>
    </p:spTree>
    <p:extLst>
      <p:ext uri="{BB962C8B-B14F-4D97-AF65-F5344CB8AC3E}">
        <p14:creationId xmlns:p14="http://schemas.microsoft.com/office/powerpoint/2010/main" val="3363541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311E41-1C1D-E142-B80D-C88EA1510631}" type="slidenum">
              <a:rPr lang="en-US" smtClean="0"/>
              <a:t>‹#›</a:t>
            </a:fld>
            <a:endParaRPr lang="en-US" dirty="0"/>
          </a:p>
        </p:txBody>
      </p:sp>
    </p:spTree>
    <p:extLst>
      <p:ext uri="{BB962C8B-B14F-4D97-AF65-F5344CB8AC3E}">
        <p14:creationId xmlns:p14="http://schemas.microsoft.com/office/powerpoint/2010/main" val="342389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3" r:id="rId4"/>
    <p:sldLayoutId id="2147483674" r:id="rId5"/>
    <p:sldLayoutId id="2147483675" r:id="rId6"/>
    <p:sldLayoutId id="2147483667" r:id="rId7"/>
    <p:sldLayoutId id="2147483676"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mailto:rey.fukuda@lacity.org"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s://planning.lacity.gov/development-services/eir/130-College-project"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8958" y="554739"/>
            <a:ext cx="4206240" cy="2387600"/>
          </a:xfrm>
        </p:spPr>
        <p:txBody>
          <a:bodyPr>
            <a:noAutofit/>
          </a:bodyPr>
          <a:lstStyle/>
          <a:p>
            <a:r>
              <a:rPr lang="zh-CN" altLang="en-US" sz="3400" dirty="0">
                <a:latin typeface="Microsoft YaHei UI" panose="020B0503020204020204" pitchFamily="34" charset="-122"/>
                <a:ea typeface="Microsoft YaHei UI" panose="020B0503020204020204" pitchFamily="34" charset="-122"/>
              </a:rPr>
              <a:t>洛杉矶市城市规部门线上范围界定会议</a:t>
            </a:r>
            <a:endParaRPr lang="en-US" sz="3400" dirty="0">
              <a:latin typeface="Microsoft YaHei UI" panose="020B0503020204020204" pitchFamily="34" charset="-122"/>
              <a:ea typeface="Microsoft YaHei UI" panose="020B0503020204020204" pitchFamily="34" charset="-122"/>
            </a:endParaRPr>
          </a:p>
        </p:txBody>
      </p:sp>
      <p:sp>
        <p:nvSpPr>
          <p:cNvPr id="3" name="Content Placeholder 2"/>
          <p:cNvSpPr>
            <a:spLocks noGrp="1"/>
          </p:cNvSpPr>
          <p:nvPr>
            <p:ph type="subTitle" idx="1"/>
          </p:nvPr>
        </p:nvSpPr>
        <p:spPr>
          <a:xfrm>
            <a:off x="27362" y="3859681"/>
            <a:ext cx="4206240" cy="940238"/>
          </a:xfrm>
        </p:spPr>
        <p:txBody>
          <a:bodyPr>
            <a:normAutofit fontScale="25000" lnSpcReduction="20000"/>
          </a:bodyPr>
          <a:lstStyle/>
          <a:p>
            <a:pPr marL="0" indent="0">
              <a:buNone/>
            </a:pPr>
            <a:r>
              <a:rPr lang="en-US" sz="9600" dirty="0">
                <a:latin typeface="Microsoft YaHei" panose="020B0503020204020204" pitchFamily="34" charset="-122"/>
                <a:ea typeface="Microsoft YaHei" panose="020B0503020204020204" pitchFamily="34" charset="-122"/>
              </a:rPr>
              <a:t>130 College Street </a:t>
            </a:r>
            <a:r>
              <a:rPr lang="zh-CN" altLang="en-US" sz="9600" dirty="0">
                <a:latin typeface="Microsoft YaHei" panose="020B0503020204020204" pitchFamily="34" charset="-122"/>
                <a:ea typeface="Microsoft YaHei" panose="020B0503020204020204" pitchFamily="34" charset="-122"/>
              </a:rPr>
              <a:t>项目</a:t>
            </a:r>
            <a:endParaRPr lang="en-US" altLang="zh-CN" sz="9600" dirty="0">
              <a:latin typeface="Microsoft YaHei" panose="020B0503020204020204" pitchFamily="34" charset="-122"/>
              <a:ea typeface="Microsoft YaHei" panose="020B0503020204020204" pitchFamily="34" charset="-122"/>
            </a:endParaRPr>
          </a:p>
          <a:p>
            <a:pPr marL="0" indent="0">
              <a:lnSpc>
                <a:spcPct val="170000"/>
              </a:lnSpc>
              <a:buNone/>
            </a:pPr>
            <a:r>
              <a:rPr lang="en-US" sz="7200" dirty="0">
                <a:solidFill>
                  <a:schemeClr val="bg1"/>
                </a:solidFill>
                <a:latin typeface="Microsoft YaHei" panose="020B0503020204020204" pitchFamily="34" charset="-122"/>
                <a:ea typeface="Microsoft YaHei" panose="020B0503020204020204" pitchFamily="34" charset="-122"/>
              </a:rPr>
              <a:t>110-130 W College St, 117-119 W Bruno St, and 943-973 N Main St</a:t>
            </a:r>
          </a:p>
          <a:p>
            <a:r>
              <a:rPr lang="zh-CN" altLang="en-US" sz="7200" dirty="0">
                <a:solidFill>
                  <a:schemeClr val="bg1"/>
                </a:solidFill>
                <a:latin typeface="Microsoft YaHei" panose="020B0503020204020204" pitchFamily="34" charset="-122"/>
                <a:ea typeface="Microsoft YaHei" panose="020B0503020204020204" pitchFamily="34" charset="-122"/>
              </a:rPr>
              <a:t>环境案件编号：</a:t>
            </a:r>
            <a:r>
              <a:rPr lang="en-US" sz="7200" dirty="0">
                <a:solidFill>
                  <a:schemeClr val="bg1"/>
                </a:solidFill>
                <a:latin typeface="Microsoft YaHei" panose="020B0503020204020204" pitchFamily="34" charset="-122"/>
                <a:ea typeface="Microsoft YaHei" panose="020B0503020204020204" pitchFamily="34" charset="-122"/>
              </a:rPr>
              <a:t>ENV-2023-2307-EIR</a:t>
            </a:r>
          </a:p>
          <a:p>
            <a:pPr marL="0" indent="0">
              <a:buNone/>
            </a:pPr>
            <a:endParaRPr lang="en-US" sz="3200" dirty="0">
              <a:latin typeface="Microsoft YaHei" panose="020B0503020204020204" pitchFamily="34" charset="-122"/>
              <a:ea typeface="Microsoft YaHei" panose="020B0503020204020204" pitchFamily="34" charset="-122"/>
            </a:endParaRPr>
          </a:p>
        </p:txBody>
      </p:sp>
      <p:sp>
        <p:nvSpPr>
          <p:cNvPr id="4" name="Slide Number Placeholder 3"/>
          <p:cNvSpPr>
            <a:spLocks noGrp="1"/>
          </p:cNvSpPr>
          <p:nvPr>
            <p:ph type="sldNum" sz="quarter" idx="12"/>
          </p:nvPr>
        </p:nvSpPr>
        <p:spPr/>
        <p:txBody>
          <a:bodyPr/>
          <a:lstStyle/>
          <a:p>
            <a:fld id="{67311E41-1C1D-E142-B80D-C88EA1510631}" type="slidenum">
              <a:rPr lang="en-US" smtClean="0">
                <a:latin typeface="Arial" panose="020B0604020202020204" pitchFamily="34" charset="0"/>
                <a:cs typeface="Arial" panose="020B0604020202020204" pitchFamily="34" charset="0"/>
              </a:rPr>
              <a:t>1</a:t>
            </a:fld>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C274B9B-A1DC-4143-943B-7B4D44A3C1C6}"/>
              </a:ext>
            </a:extLst>
          </p:cNvPr>
          <p:cNvSpPr txBox="1"/>
          <p:nvPr/>
        </p:nvSpPr>
        <p:spPr>
          <a:xfrm>
            <a:off x="0" y="5841596"/>
            <a:ext cx="4206240" cy="369332"/>
          </a:xfrm>
          <a:prstGeom prst="rect">
            <a:avLst/>
          </a:prstGeom>
          <a:noFill/>
        </p:spPr>
        <p:txBody>
          <a:bodyPr wrap="square">
            <a:spAutoFit/>
          </a:bodyPr>
          <a:lstStyle/>
          <a:p>
            <a:pPr marL="23"/>
            <a:r>
              <a:rPr lang="en-US" dirty="0">
                <a:solidFill>
                  <a:schemeClr val="bg1"/>
                </a:solidFill>
                <a:latin typeface="Microsoft YaHei UI Light" panose="020B0502040204020203" pitchFamily="34" charset="-122"/>
                <a:ea typeface="Microsoft YaHei UI Light" panose="020B0502040204020203" pitchFamily="34" charset="-122"/>
                <a:cs typeface="Arial" panose="020B0604020202020204" pitchFamily="34" charset="0"/>
              </a:rPr>
              <a:t>2024</a:t>
            </a:r>
            <a:r>
              <a:rPr lang="zh-CN" altLang="en-US" dirty="0">
                <a:solidFill>
                  <a:schemeClr val="bg1"/>
                </a:solidFill>
                <a:latin typeface="Microsoft YaHei UI Light" panose="020B0502040204020203" pitchFamily="34" charset="-122"/>
                <a:ea typeface="Microsoft YaHei UI Light" panose="020B0502040204020203" pitchFamily="34" charset="-122"/>
                <a:cs typeface="Arial" panose="020B0604020202020204" pitchFamily="34" charset="0"/>
              </a:rPr>
              <a:t>年</a:t>
            </a:r>
            <a:r>
              <a:rPr lang="en-US" altLang="zh-CN" dirty="0">
                <a:solidFill>
                  <a:schemeClr val="bg1"/>
                </a:solidFill>
                <a:latin typeface="Microsoft YaHei UI Light" panose="020B0502040204020203" pitchFamily="34" charset="-122"/>
                <a:ea typeface="Microsoft YaHei UI Light" panose="020B0502040204020203" pitchFamily="34" charset="-122"/>
                <a:cs typeface="Arial" panose="020B0604020202020204" pitchFamily="34" charset="0"/>
              </a:rPr>
              <a:t>6</a:t>
            </a:r>
            <a:r>
              <a:rPr lang="zh-CN" altLang="en-US" dirty="0">
                <a:solidFill>
                  <a:schemeClr val="bg1"/>
                </a:solidFill>
                <a:latin typeface="Microsoft YaHei UI Light" panose="020B0502040204020203" pitchFamily="34" charset="-122"/>
                <a:ea typeface="Microsoft YaHei UI Light" panose="020B0502040204020203" pitchFamily="34" charset="-122"/>
                <a:cs typeface="Arial" panose="020B0604020202020204" pitchFamily="34" charset="0"/>
              </a:rPr>
              <a:t>月</a:t>
            </a:r>
            <a:r>
              <a:rPr lang="en-US" altLang="zh-CN" dirty="0">
                <a:solidFill>
                  <a:schemeClr val="bg1"/>
                </a:solidFill>
                <a:latin typeface="Microsoft YaHei UI Light" panose="020B0502040204020203" pitchFamily="34" charset="-122"/>
                <a:ea typeface="Microsoft YaHei UI Light" panose="020B0502040204020203" pitchFamily="34" charset="-122"/>
                <a:cs typeface="Arial" panose="020B0604020202020204" pitchFamily="34" charset="0"/>
              </a:rPr>
              <a:t>18</a:t>
            </a:r>
            <a:r>
              <a:rPr lang="zh-CN" altLang="en-US" dirty="0">
                <a:solidFill>
                  <a:schemeClr val="bg1"/>
                </a:solidFill>
                <a:latin typeface="Microsoft YaHei UI Light" panose="020B0502040204020203" pitchFamily="34" charset="-122"/>
                <a:ea typeface="Microsoft YaHei UI Light" panose="020B0502040204020203" pitchFamily="34" charset="-122"/>
                <a:cs typeface="Arial" panose="020B0604020202020204" pitchFamily="34" charset="0"/>
              </a:rPr>
              <a:t>日</a:t>
            </a:r>
            <a:r>
              <a:rPr lang="en-US" dirty="0">
                <a:solidFill>
                  <a:schemeClr val="bg1"/>
                </a:solidFill>
                <a:latin typeface="Microsoft YaHei UI Light" panose="020B0502040204020203" pitchFamily="34" charset="-122"/>
                <a:ea typeface="Microsoft YaHei UI Light" panose="020B0502040204020203" pitchFamily="34" charset="-122"/>
                <a:cs typeface="Arial" panose="020B0604020202020204" pitchFamily="34" charset="0"/>
              </a:rPr>
              <a:t>– </a:t>
            </a:r>
            <a:r>
              <a:rPr lang="zh-CN" altLang="en-US" dirty="0">
                <a:solidFill>
                  <a:schemeClr val="bg1"/>
                </a:solidFill>
                <a:latin typeface="Microsoft YaHei UI Light" panose="020B0502040204020203" pitchFamily="34" charset="-122"/>
                <a:ea typeface="Microsoft YaHei UI Light" panose="020B0502040204020203" pitchFamily="34" charset="-122"/>
                <a:cs typeface="Arial" panose="020B0604020202020204" pitchFamily="34" charset="0"/>
              </a:rPr>
              <a:t>简体中文</a:t>
            </a:r>
            <a:r>
              <a:rPr lang="en-US" altLang="zh-CN" dirty="0">
                <a:solidFill>
                  <a:schemeClr val="bg1"/>
                </a:solidFill>
                <a:latin typeface="Microsoft YaHei UI Light" panose="020B0502040204020203" pitchFamily="34" charset="-122"/>
                <a:ea typeface="Microsoft YaHei UI Light" panose="020B0502040204020203" pitchFamily="34" charset="-122"/>
                <a:cs typeface="Arial" panose="020B0604020202020204" pitchFamily="34" charset="0"/>
              </a:rPr>
              <a:t>/</a:t>
            </a:r>
            <a:r>
              <a:rPr lang="zh-CN" altLang="en-US" dirty="0">
                <a:solidFill>
                  <a:schemeClr val="bg1"/>
                </a:solidFill>
                <a:latin typeface="Microsoft YaHei UI Light" panose="020B0502040204020203" pitchFamily="34" charset="-122"/>
                <a:ea typeface="Microsoft YaHei UI Light" panose="020B0502040204020203" pitchFamily="34" charset="-122"/>
                <a:cs typeface="Arial" panose="020B0604020202020204" pitchFamily="34" charset="0"/>
              </a:rPr>
              <a:t>普通话</a:t>
            </a:r>
            <a:endParaRPr lang="en-US" dirty="0">
              <a:solidFill>
                <a:schemeClr val="bg1"/>
              </a:solidFill>
              <a:latin typeface="Microsoft YaHei UI Light" panose="020B0502040204020203" pitchFamily="34" charset="-122"/>
              <a:ea typeface="Microsoft YaHei UI Light" panose="020B0502040204020203" pitchFamily="34" charset="-122"/>
              <a:cs typeface="Arial" panose="020B0604020202020204" pitchFamily="34" charset="0"/>
            </a:endParaRPr>
          </a:p>
        </p:txBody>
      </p:sp>
    </p:spTree>
    <p:extLst>
      <p:ext uri="{BB962C8B-B14F-4D97-AF65-F5344CB8AC3E}">
        <p14:creationId xmlns:p14="http://schemas.microsoft.com/office/powerpoint/2010/main" val="3710607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5"/>
          </p:nvPr>
        </p:nvSpPr>
        <p:spPr/>
        <p:txBody>
          <a:bodyPr/>
          <a:lstStyle/>
          <a:p>
            <a:fld id="{67311E41-1C1D-E142-B80D-C88EA1510631}" type="slidenum">
              <a:rPr lang="en-US" smtClean="0">
                <a:latin typeface="Arial" panose="020B0604020202020204" pitchFamily="34" charset="0"/>
                <a:cs typeface="Arial" panose="020B0604020202020204" pitchFamily="34" charset="0"/>
              </a:rPr>
              <a:t>10</a:t>
            </a:fld>
            <a:endParaRPr lang="en-US"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4E844DD-A72A-EC3A-373A-5C153D0C944B}"/>
              </a:ext>
            </a:extLst>
          </p:cNvPr>
          <p:cNvSpPr/>
          <p:nvPr/>
        </p:nvSpPr>
        <p:spPr>
          <a:xfrm>
            <a:off x="1000663" y="6288657"/>
            <a:ext cx="3873261" cy="3198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3">
            <a:extLst>
              <a:ext uri="{FF2B5EF4-FFF2-40B4-BE49-F238E27FC236}">
                <a16:creationId xmlns:a16="http://schemas.microsoft.com/office/drawing/2014/main" id="{AA76C020-0198-0D07-B061-E695BE860166}"/>
              </a:ext>
            </a:extLst>
          </p:cNvPr>
          <p:cNvSpPr txBox="1">
            <a:spLocks/>
          </p:cNvSpPr>
          <p:nvPr/>
        </p:nvSpPr>
        <p:spPr>
          <a:xfrm>
            <a:off x="471219" y="508673"/>
            <a:ext cx="7738301" cy="11056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404040"/>
                </a:solidFill>
                <a:latin typeface="Arial" panose="020B0604020202020204" pitchFamily="34" charset="0"/>
                <a:ea typeface="+mj-ea"/>
                <a:cs typeface="Arial" panose="020B0604020202020204" pitchFamily="34" charset="0"/>
              </a:defRPr>
            </a:lvl1pPr>
          </a:lstStyle>
          <a:p>
            <a:r>
              <a:rPr lang="zh-CN" altLang="en-US" sz="4000" dirty="0">
                <a:latin typeface="Microsoft YaHei" panose="020B0503020204020204" pitchFamily="34" charset="-122"/>
                <a:ea typeface="Microsoft YaHei" panose="020B0503020204020204" pitchFamily="34" charset="-122"/>
              </a:rPr>
              <a:t>交通流线图</a:t>
            </a:r>
            <a:endParaRPr lang="en-US" sz="4000" dirty="0">
              <a:latin typeface="Microsoft YaHei" panose="020B0503020204020204" pitchFamily="34" charset="-122"/>
              <a:ea typeface="Microsoft YaHei" panose="020B0503020204020204" pitchFamily="34" charset="-122"/>
            </a:endParaRPr>
          </a:p>
        </p:txBody>
      </p:sp>
      <p:pic>
        <p:nvPicPr>
          <p:cNvPr id="5" name="Picture 4">
            <a:extLst>
              <a:ext uri="{FF2B5EF4-FFF2-40B4-BE49-F238E27FC236}">
                <a16:creationId xmlns:a16="http://schemas.microsoft.com/office/drawing/2014/main" id="{14ED4FCC-8ED2-DE3C-721F-DE15E518D09B}"/>
              </a:ext>
            </a:extLst>
          </p:cNvPr>
          <p:cNvPicPr>
            <a:picLocks noChangeAspect="1"/>
          </p:cNvPicPr>
          <p:nvPr/>
        </p:nvPicPr>
        <p:blipFill>
          <a:blip r:embed="rId3"/>
          <a:stretch>
            <a:fillRect/>
          </a:stretch>
        </p:blipFill>
        <p:spPr>
          <a:xfrm>
            <a:off x="882050" y="1698087"/>
            <a:ext cx="7379899" cy="5023389"/>
          </a:xfrm>
          <a:prstGeom prst="rect">
            <a:avLst/>
          </a:prstGeom>
        </p:spPr>
      </p:pic>
      <p:sp>
        <p:nvSpPr>
          <p:cNvPr id="3" name="TextBox 2">
            <a:extLst>
              <a:ext uri="{FF2B5EF4-FFF2-40B4-BE49-F238E27FC236}">
                <a16:creationId xmlns:a16="http://schemas.microsoft.com/office/drawing/2014/main" id="{36036328-732A-06A9-3A90-F7DD26301E6E}"/>
              </a:ext>
            </a:extLst>
          </p:cNvPr>
          <p:cNvSpPr txBox="1"/>
          <p:nvPr/>
        </p:nvSpPr>
        <p:spPr>
          <a:xfrm>
            <a:off x="3724506" y="1349842"/>
            <a:ext cx="2155903" cy="369332"/>
          </a:xfrm>
          <a:prstGeom prst="rect">
            <a:avLst/>
          </a:prstGeom>
          <a:noFill/>
        </p:spPr>
        <p:txBody>
          <a:bodyPr wrap="square" rtlCol="0">
            <a:spAutoFit/>
          </a:bodyPr>
          <a:lstStyle/>
          <a:p>
            <a:pPr algn="ctr"/>
            <a:r>
              <a:rPr lang="en-US" dirty="0"/>
              <a:t>W College St.</a:t>
            </a:r>
          </a:p>
        </p:txBody>
      </p:sp>
      <p:sp>
        <p:nvSpPr>
          <p:cNvPr id="4" name="TextBox 3">
            <a:extLst>
              <a:ext uri="{FF2B5EF4-FFF2-40B4-BE49-F238E27FC236}">
                <a16:creationId xmlns:a16="http://schemas.microsoft.com/office/drawing/2014/main" id="{17142358-B520-8C4F-ABA8-A83995F08084}"/>
              </a:ext>
            </a:extLst>
          </p:cNvPr>
          <p:cNvSpPr txBox="1"/>
          <p:nvPr/>
        </p:nvSpPr>
        <p:spPr>
          <a:xfrm rot="4478644">
            <a:off x="-308519" y="3885369"/>
            <a:ext cx="2155903" cy="369332"/>
          </a:xfrm>
          <a:prstGeom prst="rect">
            <a:avLst/>
          </a:prstGeom>
          <a:noFill/>
        </p:spPr>
        <p:txBody>
          <a:bodyPr wrap="square" rtlCol="0">
            <a:spAutoFit/>
          </a:bodyPr>
          <a:lstStyle/>
          <a:p>
            <a:pPr algn="ctr"/>
            <a:r>
              <a:rPr lang="en-US" dirty="0"/>
              <a:t>N Alameda St.</a:t>
            </a:r>
          </a:p>
        </p:txBody>
      </p:sp>
      <p:sp>
        <p:nvSpPr>
          <p:cNvPr id="6" name="TextBox 5">
            <a:extLst>
              <a:ext uri="{FF2B5EF4-FFF2-40B4-BE49-F238E27FC236}">
                <a16:creationId xmlns:a16="http://schemas.microsoft.com/office/drawing/2014/main" id="{7CADACBC-BC98-DDAC-72B8-5137816A4578}"/>
              </a:ext>
            </a:extLst>
          </p:cNvPr>
          <p:cNvSpPr txBox="1"/>
          <p:nvPr/>
        </p:nvSpPr>
        <p:spPr>
          <a:xfrm rot="16498121">
            <a:off x="6756029" y="3418527"/>
            <a:ext cx="2155903" cy="369332"/>
          </a:xfrm>
          <a:prstGeom prst="rect">
            <a:avLst/>
          </a:prstGeom>
          <a:noFill/>
        </p:spPr>
        <p:txBody>
          <a:bodyPr wrap="square" rtlCol="0">
            <a:spAutoFit/>
          </a:bodyPr>
          <a:lstStyle/>
          <a:p>
            <a:pPr algn="ctr"/>
            <a:r>
              <a:rPr lang="en-US" dirty="0"/>
              <a:t>Main St.</a:t>
            </a:r>
          </a:p>
        </p:txBody>
      </p:sp>
      <p:sp>
        <p:nvSpPr>
          <p:cNvPr id="8" name="TextBox 7">
            <a:extLst>
              <a:ext uri="{FF2B5EF4-FFF2-40B4-BE49-F238E27FC236}">
                <a16:creationId xmlns:a16="http://schemas.microsoft.com/office/drawing/2014/main" id="{6A77969A-B9D8-78D8-D4F2-5530770BF088}"/>
              </a:ext>
            </a:extLst>
          </p:cNvPr>
          <p:cNvSpPr txBox="1"/>
          <p:nvPr/>
        </p:nvSpPr>
        <p:spPr>
          <a:xfrm>
            <a:off x="3494048" y="5756073"/>
            <a:ext cx="2155903" cy="369332"/>
          </a:xfrm>
          <a:prstGeom prst="rect">
            <a:avLst/>
          </a:prstGeom>
          <a:noFill/>
        </p:spPr>
        <p:txBody>
          <a:bodyPr wrap="square" rtlCol="0">
            <a:spAutoFit/>
          </a:bodyPr>
          <a:lstStyle/>
          <a:p>
            <a:pPr algn="ctr"/>
            <a:r>
              <a:rPr lang="en-US" dirty="0"/>
              <a:t>Bruno St.</a:t>
            </a:r>
          </a:p>
        </p:txBody>
      </p:sp>
      <p:sp>
        <p:nvSpPr>
          <p:cNvPr id="9" name="TextBox 8">
            <a:extLst>
              <a:ext uri="{FF2B5EF4-FFF2-40B4-BE49-F238E27FC236}">
                <a16:creationId xmlns:a16="http://schemas.microsoft.com/office/drawing/2014/main" id="{6C4341D0-C8BF-68B7-6CD8-09A9AB6ED467}"/>
              </a:ext>
            </a:extLst>
          </p:cNvPr>
          <p:cNvSpPr txBox="1"/>
          <p:nvPr/>
        </p:nvSpPr>
        <p:spPr>
          <a:xfrm>
            <a:off x="2590840" y="1534508"/>
            <a:ext cx="1438061" cy="338554"/>
          </a:xfrm>
          <a:prstGeom prst="rect">
            <a:avLst/>
          </a:prstGeom>
          <a:noFill/>
        </p:spPr>
        <p:txBody>
          <a:bodyPr wrap="square" rtlCol="0">
            <a:spAutoFit/>
          </a:bodyPr>
          <a:lstStyle/>
          <a:p>
            <a:pPr algn="ctr"/>
            <a:r>
              <a:rPr lang="zh-CN" altLang="en-US" sz="800" dirty="0">
                <a:solidFill>
                  <a:srgbClr val="7B3C96"/>
                </a:solidFill>
                <a:latin typeface="Microsoft YaHei" panose="020B0503020204020204" pitchFamily="34" charset="-122"/>
                <a:ea typeface="Microsoft YaHei" panose="020B0503020204020204" pitchFamily="34" charset="-122"/>
              </a:rPr>
              <a:t>在</a:t>
            </a:r>
            <a:r>
              <a:rPr lang="en-US" altLang="zh-CN" sz="800" dirty="0">
                <a:solidFill>
                  <a:srgbClr val="7B3C96"/>
                </a:solidFill>
                <a:latin typeface="Microsoft YaHei" panose="020B0503020204020204" pitchFamily="34" charset="-122"/>
                <a:ea typeface="Microsoft YaHei" panose="020B0503020204020204" pitchFamily="34" charset="-122"/>
              </a:rPr>
              <a:t>W College St. </a:t>
            </a:r>
            <a:r>
              <a:rPr lang="zh-CN" altLang="en-US" sz="800" dirty="0">
                <a:solidFill>
                  <a:srgbClr val="7B3C96"/>
                </a:solidFill>
                <a:latin typeface="Microsoft YaHei" panose="020B0503020204020204" pitchFamily="34" charset="-122"/>
                <a:ea typeface="Microsoft YaHei" panose="020B0503020204020204" pitchFamily="34" charset="-122"/>
              </a:rPr>
              <a:t>上的服务入口</a:t>
            </a:r>
            <a:r>
              <a:rPr lang="en-US" altLang="zh-CN" sz="800" dirty="0">
                <a:solidFill>
                  <a:srgbClr val="7B3C96"/>
                </a:solidFill>
                <a:latin typeface="Microsoft YaHei" panose="020B0503020204020204" pitchFamily="34" charset="-122"/>
                <a:ea typeface="Microsoft YaHei" panose="020B0503020204020204" pitchFamily="34" charset="-122"/>
              </a:rPr>
              <a:t>/</a:t>
            </a:r>
            <a:r>
              <a:rPr lang="zh-CN" altLang="en-US" sz="800" dirty="0">
                <a:solidFill>
                  <a:srgbClr val="7B3C96"/>
                </a:solidFill>
                <a:latin typeface="Microsoft YaHei" panose="020B0503020204020204" pitchFamily="34" charset="-122"/>
                <a:ea typeface="Microsoft YaHei" panose="020B0503020204020204" pitchFamily="34" charset="-122"/>
              </a:rPr>
              <a:t>出口</a:t>
            </a:r>
            <a:endParaRPr lang="en-US" sz="800" dirty="0">
              <a:solidFill>
                <a:srgbClr val="7B3C96"/>
              </a:solidFill>
              <a:latin typeface="Microsoft YaHei" panose="020B0503020204020204" pitchFamily="34" charset="-122"/>
              <a:ea typeface="Microsoft YaHei" panose="020B0503020204020204" pitchFamily="34" charset="-122"/>
            </a:endParaRPr>
          </a:p>
        </p:txBody>
      </p:sp>
      <p:sp>
        <p:nvSpPr>
          <p:cNvPr id="12" name="TextBox 11">
            <a:extLst>
              <a:ext uri="{FF2B5EF4-FFF2-40B4-BE49-F238E27FC236}">
                <a16:creationId xmlns:a16="http://schemas.microsoft.com/office/drawing/2014/main" id="{C61D1D61-9BCC-B822-350C-1C773F04AD84}"/>
              </a:ext>
            </a:extLst>
          </p:cNvPr>
          <p:cNvSpPr txBox="1"/>
          <p:nvPr/>
        </p:nvSpPr>
        <p:spPr>
          <a:xfrm>
            <a:off x="4083426" y="1549897"/>
            <a:ext cx="1236719" cy="338554"/>
          </a:xfrm>
          <a:prstGeom prst="rect">
            <a:avLst/>
          </a:prstGeom>
          <a:noFill/>
        </p:spPr>
        <p:txBody>
          <a:bodyPr wrap="square" rtlCol="0">
            <a:spAutoFit/>
          </a:bodyPr>
          <a:lstStyle/>
          <a:p>
            <a:pPr algn="ctr"/>
            <a:r>
              <a:rPr lang="zh-CN" altLang="en-US" sz="800" dirty="0">
                <a:solidFill>
                  <a:srgbClr val="1F409B"/>
                </a:solidFill>
                <a:latin typeface="Microsoft YaHei" panose="020B0503020204020204" pitchFamily="34" charset="-122"/>
                <a:ea typeface="Microsoft YaHei" panose="020B0503020204020204" pitchFamily="34" charset="-122"/>
              </a:rPr>
              <a:t>在</a:t>
            </a:r>
            <a:r>
              <a:rPr lang="en-US" altLang="zh-CN" sz="800" dirty="0">
                <a:solidFill>
                  <a:srgbClr val="1F409B"/>
                </a:solidFill>
                <a:latin typeface="Microsoft YaHei" panose="020B0503020204020204" pitchFamily="34" charset="-122"/>
                <a:ea typeface="Microsoft YaHei" panose="020B0503020204020204" pitchFamily="34" charset="-122"/>
              </a:rPr>
              <a:t>W College St. </a:t>
            </a:r>
            <a:r>
              <a:rPr lang="zh-CN" altLang="en-US" sz="800" dirty="0">
                <a:solidFill>
                  <a:srgbClr val="1F409B"/>
                </a:solidFill>
                <a:latin typeface="Microsoft YaHei" panose="020B0503020204020204" pitchFamily="34" charset="-122"/>
                <a:ea typeface="Microsoft YaHei" panose="020B0503020204020204" pitchFamily="34" charset="-122"/>
              </a:rPr>
              <a:t>上的停车入口</a:t>
            </a:r>
            <a:r>
              <a:rPr lang="en-US" altLang="zh-CN" sz="800" dirty="0">
                <a:solidFill>
                  <a:srgbClr val="1F409B"/>
                </a:solidFill>
                <a:latin typeface="Microsoft YaHei" panose="020B0503020204020204" pitchFamily="34" charset="-122"/>
                <a:ea typeface="Microsoft YaHei" panose="020B0503020204020204" pitchFamily="34" charset="-122"/>
              </a:rPr>
              <a:t>/</a:t>
            </a:r>
            <a:r>
              <a:rPr lang="zh-CN" altLang="en-US" sz="800" dirty="0">
                <a:solidFill>
                  <a:srgbClr val="1F409B"/>
                </a:solidFill>
                <a:latin typeface="Microsoft YaHei" panose="020B0503020204020204" pitchFamily="34" charset="-122"/>
                <a:ea typeface="Microsoft YaHei" panose="020B0503020204020204" pitchFamily="34" charset="-122"/>
              </a:rPr>
              <a:t>出口</a:t>
            </a:r>
            <a:endParaRPr lang="en-US" sz="800" dirty="0">
              <a:solidFill>
                <a:srgbClr val="1F409B"/>
              </a:solidFill>
              <a:latin typeface="Microsoft YaHei" panose="020B0503020204020204" pitchFamily="34" charset="-122"/>
              <a:ea typeface="Microsoft YaHei" panose="020B0503020204020204" pitchFamily="34" charset="-122"/>
            </a:endParaRPr>
          </a:p>
        </p:txBody>
      </p:sp>
      <p:sp>
        <p:nvSpPr>
          <p:cNvPr id="13" name="TextBox 12">
            <a:extLst>
              <a:ext uri="{FF2B5EF4-FFF2-40B4-BE49-F238E27FC236}">
                <a16:creationId xmlns:a16="http://schemas.microsoft.com/office/drawing/2014/main" id="{D930C4B3-08EE-BE89-6E7C-5FF57E06D8B0}"/>
              </a:ext>
            </a:extLst>
          </p:cNvPr>
          <p:cNvSpPr txBox="1"/>
          <p:nvPr/>
        </p:nvSpPr>
        <p:spPr>
          <a:xfrm>
            <a:off x="3410540" y="3245344"/>
            <a:ext cx="1236719" cy="215444"/>
          </a:xfrm>
          <a:prstGeom prst="rect">
            <a:avLst/>
          </a:prstGeom>
          <a:noFill/>
        </p:spPr>
        <p:txBody>
          <a:bodyPr wrap="square" rtlCol="0">
            <a:spAutoFit/>
          </a:bodyPr>
          <a:lstStyle/>
          <a:p>
            <a:pPr algn="ctr"/>
            <a:r>
              <a:rPr lang="en-US" altLang="zh-CN" sz="800" dirty="0">
                <a:solidFill>
                  <a:srgbClr val="1F409B"/>
                </a:solidFill>
                <a:latin typeface="Microsoft YaHei" panose="020B0503020204020204" pitchFamily="34" charset="-122"/>
                <a:ea typeface="Microsoft YaHei" panose="020B0503020204020204" pitchFamily="34" charset="-122"/>
              </a:rPr>
              <a:t>B1 </a:t>
            </a:r>
            <a:r>
              <a:rPr lang="zh-CN" altLang="en-US" sz="800" dirty="0">
                <a:solidFill>
                  <a:srgbClr val="1F409B"/>
                </a:solidFill>
                <a:latin typeface="Microsoft YaHei" panose="020B0503020204020204" pitchFamily="34" charset="-122"/>
                <a:ea typeface="Microsoft YaHei" panose="020B0503020204020204" pitchFamily="34" charset="-122"/>
              </a:rPr>
              <a:t>停车</a:t>
            </a:r>
            <a:endParaRPr lang="en-US" sz="800" dirty="0">
              <a:solidFill>
                <a:srgbClr val="1F409B"/>
              </a:solidFill>
              <a:latin typeface="Microsoft YaHei" panose="020B0503020204020204" pitchFamily="34" charset="-122"/>
              <a:ea typeface="Microsoft YaHei" panose="020B0503020204020204" pitchFamily="34" charset="-122"/>
            </a:endParaRPr>
          </a:p>
        </p:txBody>
      </p:sp>
      <p:sp>
        <p:nvSpPr>
          <p:cNvPr id="14" name="TextBox 13">
            <a:extLst>
              <a:ext uri="{FF2B5EF4-FFF2-40B4-BE49-F238E27FC236}">
                <a16:creationId xmlns:a16="http://schemas.microsoft.com/office/drawing/2014/main" id="{87F2801C-5A87-5599-9DA2-0A01F761D68E}"/>
              </a:ext>
            </a:extLst>
          </p:cNvPr>
          <p:cNvSpPr txBox="1"/>
          <p:nvPr/>
        </p:nvSpPr>
        <p:spPr>
          <a:xfrm>
            <a:off x="3410541" y="3706845"/>
            <a:ext cx="1236719" cy="215444"/>
          </a:xfrm>
          <a:prstGeom prst="rect">
            <a:avLst/>
          </a:prstGeom>
          <a:noFill/>
        </p:spPr>
        <p:txBody>
          <a:bodyPr wrap="square" rtlCol="0">
            <a:spAutoFit/>
          </a:bodyPr>
          <a:lstStyle/>
          <a:p>
            <a:pPr algn="ctr"/>
            <a:r>
              <a:rPr lang="en-US" altLang="zh-CN" sz="800" dirty="0">
                <a:solidFill>
                  <a:srgbClr val="1F409B"/>
                </a:solidFill>
                <a:latin typeface="Microsoft YaHei" panose="020B0503020204020204" pitchFamily="34" charset="-122"/>
                <a:ea typeface="Microsoft YaHei" panose="020B0503020204020204" pitchFamily="34" charset="-122"/>
              </a:rPr>
              <a:t>P2 </a:t>
            </a:r>
            <a:r>
              <a:rPr lang="zh-CN" altLang="en-US" sz="800" dirty="0">
                <a:solidFill>
                  <a:srgbClr val="1F409B"/>
                </a:solidFill>
                <a:latin typeface="Microsoft YaHei" panose="020B0503020204020204" pitchFamily="34" charset="-122"/>
                <a:ea typeface="Microsoft YaHei" panose="020B0503020204020204" pitchFamily="34" charset="-122"/>
              </a:rPr>
              <a:t>停车</a:t>
            </a:r>
            <a:endParaRPr lang="en-US" sz="800" dirty="0">
              <a:solidFill>
                <a:srgbClr val="1F409B"/>
              </a:solidFill>
              <a:latin typeface="Microsoft YaHei" panose="020B0503020204020204" pitchFamily="34" charset="-122"/>
              <a:ea typeface="Microsoft YaHei" panose="020B0503020204020204" pitchFamily="34" charset="-122"/>
            </a:endParaRPr>
          </a:p>
        </p:txBody>
      </p:sp>
      <p:sp>
        <p:nvSpPr>
          <p:cNvPr id="15" name="TextBox 14">
            <a:extLst>
              <a:ext uri="{FF2B5EF4-FFF2-40B4-BE49-F238E27FC236}">
                <a16:creationId xmlns:a16="http://schemas.microsoft.com/office/drawing/2014/main" id="{211DF308-9AC2-3BA8-4124-BDC58FA772DC}"/>
              </a:ext>
            </a:extLst>
          </p:cNvPr>
          <p:cNvSpPr txBox="1"/>
          <p:nvPr/>
        </p:nvSpPr>
        <p:spPr>
          <a:xfrm>
            <a:off x="589250" y="3814379"/>
            <a:ext cx="1438061" cy="338554"/>
          </a:xfrm>
          <a:prstGeom prst="rect">
            <a:avLst/>
          </a:prstGeom>
          <a:noFill/>
        </p:spPr>
        <p:txBody>
          <a:bodyPr wrap="square" rtlCol="0">
            <a:spAutoFit/>
          </a:bodyPr>
          <a:lstStyle/>
          <a:p>
            <a:pPr algn="ctr"/>
            <a:r>
              <a:rPr lang="zh-CN" altLang="en-US" sz="800" dirty="0">
                <a:solidFill>
                  <a:srgbClr val="F16523"/>
                </a:solidFill>
                <a:latin typeface="Microsoft YaHei" panose="020B0503020204020204" pitchFamily="34" charset="-122"/>
                <a:ea typeface="Microsoft YaHei" panose="020B0503020204020204" pitchFamily="34" charset="-122"/>
              </a:rPr>
              <a:t>在</a:t>
            </a:r>
            <a:r>
              <a:rPr lang="en-US" altLang="zh-CN" sz="800" dirty="0">
                <a:solidFill>
                  <a:srgbClr val="F16523"/>
                </a:solidFill>
                <a:latin typeface="Microsoft YaHei" panose="020B0503020204020204" pitchFamily="34" charset="-122"/>
                <a:ea typeface="Microsoft YaHei" panose="020B0503020204020204" pitchFamily="34" charset="-122"/>
              </a:rPr>
              <a:t>N Spring St. </a:t>
            </a:r>
            <a:r>
              <a:rPr lang="zh-CN" altLang="en-US" sz="800" dirty="0">
                <a:solidFill>
                  <a:srgbClr val="F16523"/>
                </a:solidFill>
                <a:latin typeface="Microsoft YaHei" panose="020B0503020204020204" pitchFamily="34" charset="-122"/>
                <a:ea typeface="Microsoft YaHei" panose="020B0503020204020204" pitchFamily="34" charset="-122"/>
              </a:rPr>
              <a:t>上的</a:t>
            </a:r>
            <a:endParaRPr lang="en-US" altLang="zh-CN" sz="800" dirty="0">
              <a:solidFill>
                <a:srgbClr val="F16523"/>
              </a:solidFill>
              <a:latin typeface="Microsoft YaHei" panose="020B0503020204020204" pitchFamily="34" charset="-122"/>
              <a:ea typeface="Microsoft YaHei" panose="020B0503020204020204" pitchFamily="34" charset="-122"/>
            </a:endParaRPr>
          </a:p>
          <a:p>
            <a:pPr algn="ctr"/>
            <a:r>
              <a:rPr lang="zh-CN" altLang="en-US" sz="800" dirty="0">
                <a:solidFill>
                  <a:srgbClr val="F16523"/>
                </a:solidFill>
                <a:latin typeface="Microsoft YaHei" panose="020B0503020204020204" pitchFamily="34" charset="-122"/>
                <a:ea typeface="Microsoft YaHei" panose="020B0503020204020204" pitchFamily="34" charset="-122"/>
              </a:rPr>
              <a:t>自行车到达处</a:t>
            </a:r>
            <a:endParaRPr lang="en-US" sz="800" dirty="0">
              <a:solidFill>
                <a:srgbClr val="F16523"/>
              </a:solidFill>
              <a:latin typeface="Microsoft YaHei" panose="020B0503020204020204" pitchFamily="34" charset="-122"/>
              <a:ea typeface="Microsoft YaHei" panose="020B0503020204020204" pitchFamily="34" charset="-122"/>
            </a:endParaRPr>
          </a:p>
        </p:txBody>
      </p:sp>
      <p:sp>
        <p:nvSpPr>
          <p:cNvPr id="16" name="TextBox 15">
            <a:extLst>
              <a:ext uri="{FF2B5EF4-FFF2-40B4-BE49-F238E27FC236}">
                <a16:creationId xmlns:a16="http://schemas.microsoft.com/office/drawing/2014/main" id="{D5DC5CC4-AEA7-6E9A-03DC-106B956D6E45}"/>
              </a:ext>
            </a:extLst>
          </p:cNvPr>
          <p:cNvSpPr txBox="1"/>
          <p:nvPr/>
        </p:nvSpPr>
        <p:spPr>
          <a:xfrm>
            <a:off x="7028150" y="4344647"/>
            <a:ext cx="1438061" cy="338554"/>
          </a:xfrm>
          <a:prstGeom prst="rect">
            <a:avLst/>
          </a:prstGeom>
          <a:noFill/>
        </p:spPr>
        <p:txBody>
          <a:bodyPr wrap="square" rtlCol="0">
            <a:spAutoFit/>
          </a:bodyPr>
          <a:lstStyle/>
          <a:p>
            <a:pPr algn="ctr"/>
            <a:r>
              <a:rPr lang="zh-CN" altLang="en-US" sz="800" dirty="0">
                <a:solidFill>
                  <a:srgbClr val="F16523"/>
                </a:solidFill>
                <a:latin typeface="Microsoft YaHei" panose="020B0503020204020204" pitchFamily="34" charset="-122"/>
                <a:ea typeface="Microsoft YaHei" panose="020B0503020204020204" pitchFamily="34" charset="-122"/>
              </a:rPr>
              <a:t>在</a:t>
            </a:r>
            <a:r>
              <a:rPr lang="en-US" altLang="zh-CN" sz="800" dirty="0">
                <a:solidFill>
                  <a:srgbClr val="F16523"/>
                </a:solidFill>
                <a:latin typeface="Microsoft YaHei" panose="020B0503020204020204" pitchFamily="34" charset="-122"/>
                <a:ea typeface="Microsoft YaHei" panose="020B0503020204020204" pitchFamily="34" charset="-122"/>
              </a:rPr>
              <a:t>Main St. </a:t>
            </a:r>
            <a:r>
              <a:rPr lang="zh-CN" altLang="en-US" sz="800" dirty="0">
                <a:solidFill>
                  <a:srgbClr val="F16523"/>
                </a:solidFill>
                <a:latin typeface="Microsoft YaHei" panose="020B0503020204020204" pitchFamily="34" charset="-122"/>
                <a:ea typeface="Microsoft YaHei" panose="020B0503020204020204" pitchFamily="34" charset="-122"/>
              </a:rPr>
              <a:t>上的</a:t>
            </a:r>
            <a:endParaRPr lang="en-US" altLang="zh-CN" sz="800" dirty="0">
              <a:solidFill>
                <a:srgbClr val="F16523"/>
              </a:solidFill>
              <a:latin typeface="Microsoft YaHei" panose="020B0503020204020204" pitchFamily="34" charset="-122"/>
              <a:ea typeface="Microsoft YaHei" panose="020B0503020204020204" pitchFamily="34" charset="-122"/>
            </a:endParaRPr>
          </a:p>
          <a:p>
            <a:pPr algn="ctr"/>
            <a:r>
              <a:rPr lang="zh-CN" altLang="en-US" sz="800" dirty="0">
                <a:solidFill>
                  <a:srgbClr val="F16523"/>
                </a:solidFill>
                <a:latin typeface="Microsoft YaHei" panose="020B0503020204020204" pitchFamily="34" charset="-122"/>
                <a:ea typeface="Microsoft YaHei" panose="020B0503020204020204" pitchFamily="34" charset="-122"/>
              </a:rPr>
              <a:t>自行车到达处</a:t>
            </a:r>
            <a:endParaRPr lang="en-US" sz="800" dirty="0">
              <a:solidFill>
                <a:srgbClr val="F16523"/>
              </a:solidFill>
              <a:latin typeface="Microsoft YaHei" panose="020B0503020204020204" pitchFamily="34" charset="-122"/>
              <a:ea typeface="Microsoft YaHei" panose="020B0503020204020204" pitchFamily="34" charset="-122"/>
            </a:endParaRPr>
          </a:p>
        </p:txBody>
      </p:sp>
      <p:sp>
        <p:nvSpPr>
          <p:cNvPr id="17" name="TextBox 16">
            <a:extLst>
              <a:ext uri="{FF2B5EF4-FFF2-40B4-BE49-F238E27FC236}">
                <a16:creationId xmlns:a16="http://schemas.microsoft.com/office/drawing/2014/main" id="{B95C9508-32BB-36D5-3DC0-114CD5028EB0}"/>
              </a:ext>
            </a:extLst>
          </p:cNvPr>
          <p:cNvSpPr txBox="1"/>
          <p:nvPr/>
        </p:nvSpPr>
        <p:spPr>
          <a:xfrm>
            <a:off x="4601114" y="5481948"/>
            <a:ext cx="1438061" cy="338554"/>
          </a:xfrm>
          <a:prstGeom prst="rect">
            <a:avLst/>
          </a:prstGeom>
          <a:noFill/>
        </p:spPr>
        <p:txBody>
          <a:bodyPr wrap="square" rtlCol="0">
            <a:spAutoFit/>
          </a:bodyPr>
          <a:lstStyle/>
          <a:p>
            <a:pPr algn="ctr"/>
            <a:r>
              <a:rPr lang="zh-CN" altLang="en-US" sz="800" dirty="0">
                <a:solidFill>
                  <a:srgbClr val="00ADEE"/>
                </a:solidFill>
                <a:latin typeface="Microsoft YaHei" panose="020B0503020204020204" pitchFamily="34" charset="-122"/>
                <a:ea typeface="Microsoft YaHei" panose="020B0503020204020204" pitchFamily="34" charset="-122"/>
              </a:rPr>
              <a:t>在</a:t>
            </a:r>
            <a:r>
              <a:rPr lang="en-US" altLang="zh-CN" sz="800" dirty="0">
                <a:solidFill>
                  <a:srgbClr val="00ADEE"/>
                </a:solidFill>
                <a:latin typeface="Microsoft YaHei" panose="020B0503020204020204" pitchFamily="34" charset="-122"/>
                <a:ea typeface="Microsoft YaHei" panose="020B0503020204020204" pitchFamily="34" charset="-122"/>
              </a:rPr>
              <a:t>Bruno St. </a:t>
            </a:r>
            <a:r>
              <a:rPr lang="zh-CN" altLang="en-US" sz="800" dirty="0">
                <a:solidFill>
                  <a:srgbClr val="00ADEE"/>
                </a:solidFill>
                <a:latin typeface="Microsoft YaHei" panose="020B0503020204020204" pitchFamily="34" charset="-122"/>
                <a:ea typeface="Microsoft YaHei" panose="020B0503020204020204" pitchFamily="34" charset="-122"/>
              </a:rPr>
              <a:t>上的</a:t>
            </a:r>
            <a:endParaRPr lang="en-US" altLang="zh-CN" sz="800" dirty="0">
              <a:solidFill>
                <a:srgbClr val="00ADEE"/>
              </a:solidFill>
              <a:latin typeface="Microsoft YaHei" panose="020B0503020204020204" pitchFamily="34" charset="-122"/>
              <a:ea typeface="Microsoft YaHei" panose="020B0503020204020204" pitchFamily="34" charset="-122"/>
            </a:endParaRPr>
          </a:p>
          <a:p>
            <a:pPr algn="ctr"/>
            <a:r>
              <a:rPr lang="zh-CN" altLang="en-US" sz="800" dirty="0">
                <a:solidFill>
                  <a:srgbClr val="00ADEE"/>
                </a:solidFill>
                <a:latin typeface="Microsoft YaHei" panose="020B0503020204020204" pitchFamily="34" charset="-122"/>
                <a:ea typeface="Microsoft YaHei" panose="020B0503020204020204" pitchFamily="34" charset="-122"/>
              </a:rPr>
              <a:t>打车点</a:t>
            </a:r>
            <a:endParaRPr lang="en-US" sz="800" dirty="0">
              <a:solidFill>
                <a:srgbClr val="00ADEE"/>
              </a:solidFill>
              <a:latin typeface="Microsoft YaHei" panose="020B0503020204020204" pitchFamily="34" charset="-122"/>
              <a:ea typeface="Microsoft YaHei" panose="020B0503020204020204" pitchFamily="34" charset="-122"/>
            </a:endParaRPr>
          </a:p>
        </p:txBody>
      </p:sp>
      <p:sp>
        <p:nvSpPr>
          <p:cNvPr id="18" name="TextBox 17">
            <a:extLst>
              <a:ext uri="{FF2B5EF4-FFF2-40B4-BE49-F238E27FC236}">
                <a16:creationId xmlns:a16="http://schemas.microsoft.com/office/drawing/2014/main" id="{BC3D5DDB-8254-6003-79F6-7396100F7437}"/>
              </a:ext>
            </a:extLst>
          </p:cNvPr>
          <p:cNvSpPr txBox="1"/>
          <p:nvPr/>
        </p:nvSpPr>
        <p:spPr>
          <a:xfrm>
            <a:off x="4319291" y="6214864"/>
            <a:ext cx="483166" cy="184666"/>
          </a:xfrm>
          <a:prstGeom prst="rect">
            <a:avLst/>
          </a:prstGeom>
          <a:noFill/>
        </p:spPr>
        <p:txBody>
          <a:bodyPr wrap="square" rtlCol="0">
            <a:spAutoFit/>
          </a:bodyPr>
          <a:lstStyle/>
          <a:p>
            <a:pPr algn="ctr"/>
            <a:r>
              <a:rPr lang="zh-CN" altLang="en-US" sz="600" dirty="0">
                <a:latin typeface="Microsoft YaHei" panose="020B0503020204020204" pitchFamily="34" charset="-122"/>
                <a:ea typeface="Microsoft YaHei" panose="020B0503020204020204" pitchFamily="34" charset="-122"/>
              </a:rPr>
              <a:t>行人</a:t>
            </a:r>
            <a:endParaRPr lang="en-US" sz="600" dirty="0">
              <a:latin typeface="Microsoft YaHei" panose="020B0503020204020204" pitchFamily="34" charset="-122"/>
              <a:ea typeface="Microsoft YaHei" panose="020B0503020204020204" pitchFamily="34" charset="-122"/>
            </a:endParaRPr>
          </a:p>
        </p:txBody>
      </p:sp>
      <p:sp>
        <p:nvSpPr>
          <p:cNvPr id="19" name="TextBox 18">
            <a:extLst>
              <a:ext uri="{FF2B5EF4-FFF2-40B4-BE49-F238E27FC236}">
                <a16:creationId xmlns:a16="http://schemas.microsoft.com/office/drawing/2014/main" id="{2FCE0EBD-439E-A23E-D3B8-BB9EB562EC21}"/>
              </a:ext>
            </a:extLst>
          </p:cNvPr>
          <p:cNvSpPr txBox="1"/>
          <p:nvPr/>
        </p:nvSpPr>
        <p:spPr>
          <a:xfrm>
            <a:off x="4319291" y="6380990"/>
            <a:ext cx="483166" cy="184666"/>
          </a:xfrm>
          <a:prstGeom prst="rect">
            <a:avLst/>
          </a:prstGeom>
          <a:noFill/>
        </p:spPr>
        <p:txBody>
          <a:bodyPr wrap="square" rtlCol="0">
            <a:spAutoFit/>
          </a:bodyPr>
          <a:lstStyle/>
          <a:p>
            <a:pPr algn="ctr"/>
            <a:r>
              <a:rPr lang="zh-CN" altLang="en-US" sz="600" dirty="0">
                <a:latin typeface="Microsoft YaHei" panose="020B0503020204020204" pitchFamily="34" charset="-122"/>
                <a:ea typeface="Microsoft YaHei" panose="020B0503020204020204" pitchFamily="34" charset="-122"/>
              </a:rPr>
              <a:t>打车</a:t>
            </a:r>
            <a:endParaRPr lang="en-US" sz="600" dirty="0">
              <a:latin typeface="Microsoft YaHei" panose="020B0503020204020204" pitchFamily="34" charset="-122"/>
              <a:ea typeface="Microsoft YaHei" panose="020B0503020204020204" pitchFamily="34" charset="-122"/>
            </a:endParaRPr>
          </a:p>
        </p:txBody>
      </p:sp>
      <p:sp>
        <p:nvSpPr>
          <p:cNvPr id="20" name="TextBox 19">
            <a:extLst>
              <a:ext uri="{FF2B5EF4-FFF2-40B4-BE49-F238E27FC236}">
                <a16:creationId xmlns:a16="http://schemas.microsoft.com/office/drawing/2014/main" id="{575C5D7B-6218-B178-12CC-DE4FAA78B703}"/>
              </a:ext>
            </a:extLst>
          </p:cNvPr>
          <p:cNvSpPr txBox="1"/>
          <p:nvPr/>
        </p:nvSpPr>
        <p:spPr>
          <a:xfrm>
            <a:off x="4422011" y="6537796"/>
            <a:ext cx="673246" cy="184666"/>
          </a:xfrm>
          <a:prstGeom prst="rect">
            <a:avLst/>
          </a:prstGeom>
          <a:noFill/>
        </p:spPr>
        <p:txBody>
          <a:bodyPr wrap="square" rtlCol="0">
            <a:spAutoFit/>
          </a:bodyPr>
          <a:lstStyle/>
          <a:p>
            <a:pPr algn="ctr"/>
            <a:r>
              <a:rPr lang="zh-CN" altLang="en-US" sz="600" dirty="0">
                <a:latin typeface="Microsoft YaHei" panose="020B0503020204020204" pitchFamily="34" charset="-122"/>
                <a:ea typeface="Microsoft YaHei" panose="020B0503020204020204" pitchFamily="34" charset="-122"/>
              </a:rPr>
              <a:t>自行车到达处</a:t>
            </a:r>
            <a:endParaRPr lang="en-US" sz="600" dirty="0">
              <a:latin typeface="Microsoft YaHei" panose="020B0503020204020204" pitchFamily="34" charset="-122"/>
              <a:ea typeface="Microsoft YaHei" panose="020B0503020204020204" pitchFamily="34" charset="-122"/>
            </a:endParaRPr>
          </a:p>
        </p:txBody>
      </p:sp>
      <p:sp>
        <p:nvSpPr>
          <p:cNvPr id="21" name="TextBox 20">
            <a:extLst>
              <a:ext uri="{FF2B5EF4-FFF2-40B4-BE49-F238E27FC236}">
                <a16:creationId xmlns:a16="http://schemas.microsoft.com/office/drawing/2014/main" id="{343F5E62-90C1-D62B-78C0-CA42D69BAFB6}"/>
              </a:ext>
            </a:extLst>
          </p:cNvPr>
          <p:cNvSpPr txBox="1"/>
          <p:nvPr/>
        </p:nvSpPr>
        <p:spPr>
          <a:xfrm>
            <a:off x="5378606" y="6214864"/>
            <a:ext cx="483166" cy="184666"/>
          </a:xfrm>
          <a:prstGeom prst="rect">
            <a:avLst/>
          </a:prstGeom>
          <a:noFill/>
        </p:spPr>
        <p:txBody>
          <a:bodyPr wrap="square" rtlCol="0">
            <a:spAutoFit/>
          </a:bodyPr>
          <a:lstStyle/>
          <a:p>
            <a:pPr algn="ctr"/>
            <a:r>
              <a:rPr lang="zh-CN" altLang="en-US" sz="600" dirty="0">
                <a:latin typeface="Microsoft YaHei" panose="020B0503020204020204" pitchFamily="34" charset="-122"/>
                <a:ea typeface="Microsoft YaHei" panose="020B0503020204020204" pitchFamily="34" charset="-122"/>
              </a:rPr>
              <a:t>自动车</a:t>
            </a:r>
            <a:endParaRPr lang="en-US" sz="600" dirty="0">
              <a:latin typeface="Microsoft YaHei" panose="020B0503020204020204" pitchFamily="34" charset="-122"/>
              <a:ea typeface="Microsoft YaHei" panose="020B0503020204020204" pitchFamily="34" charset="-122"/>
            </a:endParaRPr>
          </a:p>
        </p:txBody>
      </p:sp>
      <p:sp>
        <p:nvSpPr>
          <p:cNvPr id="22" name="TextBox 21">
            <a:extLst>
              <a:ext uri="{FF2B5EF4-FFF2-40B4-BE49-F238E27FC236}">
                <a16:creationId xmlns:a16="http://schemas.microsoft.com/office/drawing/2014/main" id="{B5A5093A-3ED7-7C06-8FF8-04CBA1FDC716}"/>
              </a:ext>
            </a:extLst>
          </p:cNvPr>
          <p:cNvSpPr txBox="1"/>
          <p:nvPr/>
        </p:nvSpPr>
        <p:spPr>
          <a:xfrm>
            <a:off x="5349263" y="6398770"/>
            <a:ext cx="483166" cy="184666"/>
          </a:xfrm>
          <a:prstGeom prst="rect">
            <a:avLst/>
          </a:prstGeom>
          <a:noFill/>
        </p:spPr>
        <p:txBody>
          <a:bodyPr wrap="square" rtlCol="0">
            <a:spAutoFit/>
          </a:bodyPr>
          <a:lstStyle/>
          <a:p>
            <a:pPr algn="ctr"/>
            <a:r>
              <a:rPr lang="zh-CN" altLang="en-US" sz="600" dirty="0">
                <a:latin typeface="Microsoft YaHei" panose="020B0503020204020204" pitchFamily="34" charset="-122"/>
                <a:ea typeface="Microsoft YaHei" panose="020B0503020204020204" pitchFamily="34" charset="-122"/>
              </a:rPr>
              <a:t>服务</a:t>
            </a:r>
            <a:endParaRPr lang="en-US" sz="600" dirty="0">
              <a:latin typeface="Microsoft YaHei" panose="020B0503020204020204" pitchFamily="34" charset="-122"/>
              <a:ea typeface="Microsoft YaHei" panose="020B0503020204020204" pitchFamily="34" charset="-122"/>
            </a:endParaRPr>
          </a:p>
        </p:txBody>
      </p:sp>
      <p:sp>
        <p:nvSpPr>
          <p:cNvPr id="23" name="TextBox 22">
            <a:extLst>
              <a:ext uri="{FF2B5EF4-FFF2-40B4-BE49-F238E27FC236}">
                <a16:creationId xmlns:a16="http://schemas.microsoft.com/office/drawing/2014/main" id="{27BFD61B-D63A-8FA0-DAB4-BC5479D8968E}"/>
              </a:ext>
            </a:extLst>
          </p:cNvPr>
          <p:cNvSpPr txBox="1"/>
          <p:nvPr/>
        </p:nvSpPr>
        <p:spPr>
          <a:xfrm>
            <a:off x="1353841" y="5967992"/>
            <a:ext cx="483166" cy="184666"/>
          </a:xfrm>
          <a:prstGeom prst="rect">
            <a:avLst/>
          </a:prstGeom>
          <a:noFill/>
        </p:spPr>
        <p:txBody>
          <a:bodyPr wrap="square" rtlCol="0">
            <a:spAutoFit/>
          </a:bodyPr>
          <a:lstStyle/>
          <a:p>
            <a:pPr algn="ctr"/>
            <a:r>
              <a:rPr lang="zh-CN" altLang="en-US" sz="600" dirty="0">
                <a:latin typeface="Microsoft YaHei" panose="020B0503020204020204" pitchFamily="34" charset="-122"/>
                <a:ea typeface="Microsoft YaHei" panose="020B0503020204020204" pitchFamily="34" charset="-122"/>
              </a:rPr>
              <a:t>一层</a:t>
            </a:r>
            <a:endParaRPr lang="en-US" sz="6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907646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5"/>
          </p:nvPr>
        </p:nvSpPr>
        <p:spPr/>
        <p:txBody>
          <a:bodyPr/>
          <a:lstStyle/>
          <a:p>
            <a:fld id="{67311E41-1C1D-E142-B80D-C88EA1510631}" type="slidenum">
              <a:rPr lang="en-US" smtClean="0">
                <a:latin typeface="Arial" panose="020B0604020202020204" pitchFamily="34" charset="0"/>
                <a:cs typeface="Arial" panose="020B0604020202020204" pitchFamily="34" charset="0"/>
              </a:rPr>
              <a:t>11</a:t>
            </a:fld>
            <a:endParaRPr lang="en-US" dirty="0">
              <a:latin typeface="Arial" panose="020B0604020202020204" pitchFamily="34" charset="0"/>
              <a:cs typeface="Arial" panose="020B0604020202020204" pitchFamily="34" charset="0"/>
            </a:endParaRPr>
          </a:p>
        </p:txBody>
      </p:sp>
      <p:sp>
        <p:nvSpPr>
          <p:cNvPr id="9" name="Title 3">
            <a:extLst>
              <a:ext uri="{FF2B5EF4-FFF2-40B4-BE49-F238E27FC236}">
                <a16:creationId xmlns:a16="http://schemas.microsoft.com/office/drawing/2014/main" id="{FEF69410-EB65-D243-F7C1-165F62279774}"/>
              </a:ext>
            </a:extLst>
          </p:cNvPr>
          <p:cNvSpPr txBox="1">
            <a:spLocks/>
          </p:cNvSpPr>
          <p:nvPr/>
        </p:nvSpPr>
        <p:spPr>
          <a:xfrm>
            <a:off x="471219" y="508673"/>
            <a:ext cx="7752325" cy="1064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404040"/>
                </a:solidFill>
                <a:latin typeface="Arial" panose="020B0604020202020204" pitchFamily="34" charset="0"/>
                <a:ea typeface="+mj-ea"/>
                <a:cs typeface="Arial" panose="020B0604020202020204" pitchFamily="34" charset="0"/>
              </a:defRPr>
            </a:lvl1pPr>
          </a:lstStyle>
          <a:p>
            <a:r>
              <a:rPr lang="zh-CN" altLang="en-US" sz="4000" dirty="0">
                <a:latin typeface="Microsoft YaHei" panose="020B0503020204020204" pitchFamily="34" charset="-122"/>
                <a:ea typeface="Microsoft YaHei" panose="020B0503020204020204" pitchFamily="34" charset="-122"/>
              </a:rPr>
              <a:t>设计与建筑</a:t>
            </a:r>
            <a:endParaRPr lang="en-US" sz="4000" dirty="0">
              <a:latin typeface="Microsoft YaHei" panose="020B0503020204020204" pitchFamily="34" charset="-122"/>
              <a:ea typeface="Microsoft YaHei" panose="020B0503020204020204" pitchFamily="34" charset="-122"/>
            </a:endParaRPr>
          </a:p>
        </p:txBody>
      </p:sp>
      <p:pic>
        <p:nvPicPr>
          <p:cNvPr id="11" name="Picture 10">
            <a:extLst>
              <a:ext uri="{FF2B5EF4-FFF2-40B4-BE49-F238E27FC236}">
                <a16:creationId xmlns:a16="http://schemas.microsoft.com/office/drawing/2014/main" id="{4CB58995-5343-6AAA-042C-1CA9A4367638}"/>
              </a:ext>
            </a:extLst>
          </p:cNvPr>
          <p:cNvPicPr>
            <a:picLocks noChangeAspect="1"/>
          </p:cNvPicPr>
          <p:nvPr/>
        </p:nvPicPr>
        <p:blipFill>
          <a:blip r:embed="rId3"/>
          <a:stretch>
            <a:fillRect/>
          </a:stretch>
        </p:blipFill>
        <p:spPr>
          <a:xfrm>
            <a:off x="460873" y="1669908"/>
            <a:ext cx="8054477" cy="4408333"/>
          </a:xfrm>
          <a:prstGeom prst="rect">
            <a:avLst/>
          </a:prstGeom>
        </p:spPr>
      </p:pic>
      <p:sp>
        <p:nvSpPr>
          <p:cNvPr id="12" name="TextBox 11">
            <a:extLst>
              <a:ext uri="{FF2B5EF4-FFF2-40B4-BE49-F238E27FC236}">
                <a16:creationId xmlns:a16="http://schemas.microsoft.com/office/drawing/2014/main" id="{D4DD9CAF-F9F5-C345-0347-BDAEEBB65E71}"/>
              </a:ext>
            </a:extLst>
          </p:cNvPr>
          <p:cNvSpPr txBox="1"/>
          <p:nvPr/>
        </p:nvSpPr>
        <p:spPr>
          <a:xfrm>
            <a:off x="460873" y="6080634"/>
            <a:ext cx="6929828" cy="369332"/>
          </a:xfrm>
          <a:prstGeom prst="rect">
            <a:avLst/>
          </a:prstGeom>
          <a:noFill/>
        </p:spPr>
        <p:txBody>
          <a:bodyPr wrap="square" rtlCol="0">
            <a:spAutoFit/>
          </a:bodyPr>
          <a:lstStyle/>
          <a:p>
            <a:r>
              <a:rPr lang="zh-CN" altLang="en-US" dirty="0">
                <a:latin typeface="Arial" panose="020B0604020202020204" pitchFamily="34" charset="0"/>
                <a:cs typeface="Arial" panose="020B0604020202020204" pitchFamily="34" charset="0"/>
              </a:rPr>
              <a:t>从</a:t>
            </a:r>
            <a:r>
              <a:rPr lang="en-US" dirty="0">
                <a:latin typeface="Arial" panose="020B0604020202020204" pitchFamily="34" charset="0"/>
                <a:cs typeface="Arial" panose="020B0604020202020204" pitchFamily="34" charset="0"/>
              </a:rPr>
              <a:t>Alameda St </a:t>
            </a:r>
            <a:r>
              <a:rPr lang="zh-CN" altLang="en-US" dirty="0">
                <a:latin typeface="Arial" panose="020B0604020202020204" pitchFamily="34" charset="0"/>
                <a:cs typeface="Arial" panose="020B0604020202020204" pitchFamily="34" charset="0"/>
              </a:rPr>
              <a:t>和</a:t>
            </a:r>
            <a:r>
              <a:rPr lang="en-US" dirty="0">
                <a:latin typeface="Arial" panose="020B0604020202020204" pitchFamily="34" charset="0"/>
                <a:cs typeface="Arial" panose="020B0604020202020204" pitchFamily="34" charset="0"/>
              </a:rPr>
              <a:t> Bruno St</a:t>
            </a:r>
            <a:r>
              <a:rPr lang="zh-CN" altLang="en-US" dirty="0">
                <a:latin typeface="Arial" panose="020B0604020202020204" pitchFamily="34" charset="0"/>
                <a:cs typeface="Arial" panose="020B0604020202020204" pitchFamily="34" charset="0"/>
              </a:rPr>
              <a:t>望去的西南街角</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3426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5"/>
          </p:nvPr>
        </p:nvSpPr>
        <p:spPr/>
        <p:txBody>
          <a:bodyPr/>
          <a:lstStyle/>
          <a:p>
            <a:fld id="{67311E41-1C1D-E142-B80D-C88EA1510631}" type="slidenum">
              <a:rPr lang="en-US" smtClean="0">
                <a:latin typeface="Arial" panose="020B0604020202020204" pitchFamily="34" charset="0"/>
                <a:cs typeface="Arial" panose="020B0604020202020204" pitchFamily="34" charset="0"/>
              </a:rPr>
              <a:t>12</a:t>
            </a:fld>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98820D9-44F9-05B0-32DB-E1E179320A34}"/>
              </a:ext>
            </a:extLst>
          </p:cNvPr>
          <p:cNvPicPr>
            <a:picLocks noChangeAspect="1"/>
          </p:cNvPicPr>
          <p:nvPr/>
        </p:nvPicPr>
        <p:blipFill>
          <a:blip r:embed="rId3"/>
          <a:stretch>
            <a:fillRect/>
          </a:stretch>
        </p:blipFill>
        <p:spPr>
          <a:xfrm>
            <a:off x="495668" y="1827688"/>
            <a:ext cx="8152663" cy="3941511"/>
          </a:xfrm>
          <a:prstGeom prst="rect">
            <a:avLst/>
          </a:prstGeom>
        </p:spPr>
      </p:pic>
      <p:sp>
        <p:nvSpPr>
          <p:cNvPr id="4" name="TextBox 3">
            <a:extLst>
              <a:ext uri="{FF2B5EF4-FFF2-40B4-BE49-F238E27FC236}">
                <a16:creationId xmlns:a16="http://schemas.microsoft.com/office/drawing/2014/main" id="{B7D3EEAD-7021-0E95-7C2D-E22C92E18DAD}"/>
              </a:ext>
            </a:extLst>
          </p:cNvPr>
          <p:cNvSpPr txBox="1"/>
          <p:nvPr/>
        </p:nvSpPr>
        <p:spPr>
          <a:xfrm>
            <a:off x="408181" y="5798145"/>
            <a:ext cx="3900880" cy="369332"/>
          </a:xfrm>
          <a:prstGeom prst="rect">
            <a:avLst/>
          </a:prstGeom>
          <a:noFill/>
        </p:spPr>
        <p:txBody>
          <a:bodyPr wrap="square" rtlCol="0">
            <a:spAutoFit/>
          </a:bodyPr>
          <a:lstStyle/>
          <a:p>
            <a:r>
              <a:rPr lang="zh-CN" altLang="en-US" dirty="0">
                <a:latin typeface="Arial" panose="020B0604020202020204" pitchFamily="34" charset="0"/>
                <a:cs typeface="Arial" panose="020B0604020202020204" pitchFamily="34" charset="0"/>
              </a:rPr>
              <a:t>从</a:t>
            </a:r>
            <a:r>
              <a:rPr lang="en-US" dirty="0">
                <a:latin typeface="Arial" panose="020B0604020202020204" pitchFamily="34" charset="0"/>
                <a:cs typeface="Arial" panose="020B0604020202020204" pitchFamily="34" charset="0"/>
              </a:rPr>
              <a:t>Alameda St</a:t>
            </a:r>
            <a:r>
              <a:rPr lang="zh-CN" altLang="en-US" dirty="0">
                <a:latin typeface="Arial" panose="020B0604020202020204" pitchFamily="34" charset="0"/>
                <a:cs typeface="Arial" panose="020B0604020202020204" pitchFamily="34" charset="0"/>
              </a:rPr>
              <a:t>看</a:t>
            </a:r>
            <a:endParaRPr lang="en-US"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1CDB2B2E-9DFC-615A-9FA2-12358BACD82F}"/>
              </a:ext>
            </a:extLst>
          </p:cNvPr>
          <p:cNvSpPr txBox="1">
            <a:spLocks/>
          </p:cNvSpPr>
          <p:nvPr/>
        </p:nvSpPr>
        <p:spPr>
          <a:xfrm>
            <a:off x="471219" y="508673"/>
            <a:ext cx="7752325" cy="1064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404040"/>
                </a:solidFill>
                <a:latin typeface="Arial" panose="020B0604020202020204" pitchFamily="34" charset="0"/>
                <a:ea typeface="+mj-ea"/>
                <a:cs typeface="Arial" panose="020B0604020202020204" pitchFamily="34" charset="0"/>
              </a:defRPr>
            </a:lvl1pPr>
          </a:lstStyle>
          <a:p>
            <a:r>
              <a:rPr lang="zh-CN" altLang="en-US" sz="4000" dirty="0">
                <a:latin typeface="Microsoft YaHei" panose="020B0503020204020204" pitchFamily="34" charset="-122"/>
                <a:ea typeface="Microsoft YaHei" panose="020B0503020204020204" pitchFamily="34" charset="-122"/>
              </a:rPr>
              <a:t>设计与建筑</a:t>
            </a:r>
            <a:endParaRPr lang="en-US" sz="4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495672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82F3C8-F716-F75D-736F-7BA9C5E7DD3A}"/>
              </a:ext>
            </a:extLst>
          </p:cNvPr>
          <p:cNvSpPr>
            <a:spLocks noGrp="1"/>
          </p:cNvSpPr>
          <p:nvPr>
            <p:ph type="title"/>
          </p:nvPr>
        </p:nvSpPr>
        <p:spPr>
          <a:xfrm>
            <a:off x="485969" y="531329"/>
            <a:ext cx="8172061" cy="1079665"/>
          </a:xfrm>
        </p:spPr>
        <p:txBody>
          <a:bodyPr/>
          <a:lstStyle/>
          <a:p>
            <a:r>
              <a:rPr lang="zh-CN" altLang="en-US" dirty="0">
                <a:latin typeface="Microsoft YaHei" panose="020B0503020204020204" pitchFamily="34" charset="-122"/>
                <a:ea typeface="Microsoft YaHei" panose="020B0503020204020204" pitchFamily="34" charset="-122"/>
              </a:rPr>
              <a:t>景观绿化图</a:t>
            </a:r>
            <a:endParaRPr lang="en-US" dirty="0">
              <a:latin typeface="Microsoft YaHei" panose="020B0503020204020204" pitchFamily="34" charset="-122"/>
              <a:ea typeface="Microsoft YaHei" panose="020B0503020204020204" pitchFamily="34" charset="-122"/>
            </a:endParaRPr>
          </a:p>
        </p:txBody>
      </p:sp>
      <p:sp>
        <p:nvSpPr>
          <p:cNvPr id="5" name="Slide Number Placeholder 4">
            <a:extLst>
              <a:ext uri="{FF2B5EF4-FFF2-40B4-BE49-F238E27FC236}">
                <a16:creationId xmlns:a16="http://schemas.microsoft.com/office/drawing/2014/main" id="{A1AB9C52-86B5-3A9F-7FB7-6525F09BB107}"/>
              </a:ext>
            </a:extLst>
          </p:cNvPr>
          <p:cNvSpPr>
            <a:spLocks noGrp="1"/>
          </p:cNvSpPr>
          <p:nvPr>
            <p:ph type="sldNum" sz="quarter" idx="15"/>
          </p:nvPr>
        </p:nvSpPr>
        <p:spPr/>
        <p:txBody>
          <a:bodyPr/>
          <a:lstStyle/>
          <a:p>
            <a:fld id="{67311E41-1C1D-E142-B80D-C88EA1510631}" type="slidenum">
              <a:rPr lang="en-US" smtClean="0"/>
              <a:t>13</a:t>
            </a:fld>
            <a:endParaRPr lang="en-US" dirty="0"/>
          </a:p>
        </p:txBody>
      </p:sp>
      <p:pic>
        <p:nvPicPr>
          <p:cNvPr id="14" name="Picture 13">
            <a:extLst>
              <a:ext uri="{FF2B5EF4-FFF2-40B4-BE49-F238E27FC236}">
                <a16:creationId xmlns:a16="http://schemas.microsoft.com/office/drawing/2014/main" id="{DB025105-D573-BBC9-6EDD-3654F6AFB999}"/>
              </a:ext>
            </a:extLst>
          </p:cNvPr>
          <p:cNvPicPr>
            <a:picLocks noChangeAspect="1"/>
          </p:cNvPicPr>
          <p:nvPr/>
        </p:nvPicPr>
        <p:blipFill>
          <a:blip r:embed="rId3"/>
          <a:stretch>
            <a:fillRect/>
          </a:stretch>
        </p:blipFill>
        <p:spPr>
          <a:xfrm>
            <a:off x="687222" y="1683075"/>
            <a:ext cx="7412181" cy="4037642"/>
          </a:xfrm>
          <a:prstGeom prst="rect">
            <a:avLst/>
          </a:prstGeom>
        </p:spPr>
      </p:pic>
      <p:pic>
        <p:nvPicPr>
          <p:cNvPr id="16" name="Picture 15">
            <a:extLst>
              <a:ext uri="{FF2B5EF4-FFF2-40B4-BE49-F238E27FC236}">
                <a16:creationId xmlns:a16="http://schemas.microsoft.com/office/drawing/2014/main" id="{0F396CA1-903B-B0BB-0246-AD1EA5D72BE4}"/>
              </a:ext>
            </a:extLst>
          </p:cNvPr>
          <p:cNvPicPr>
            <a:picLocks noChangeAspect="1"/>
          </p:cNvPicPr>
          <p:nvPr/>
        </p:nvPicPr>
        <p:blipFill>
          <a:blip r:embed="rId4"/>
          <a:stretch>
            <a:fillRect/>
          </a:stretch>
        </p:blipFill>
        <p:spPr>
          <a:xfrm>
            <a:off x="865908" y="5512475"/>
            <a:ext cx="7412182" cy="1136920"/>
          </a:xfrm>
          <a:prstGeom prst="rect">
            <a:avLst/>
          </a:prstGeom>
        </p:spPr>
      </p:pic>
      <p:sp>
        <p:nvSpPr>
          <p:cNvPr id="2" name="TextBox 1">
            <a:extLst>
              <a:ext uri="{FF2B5EF4-FFF2-40B4-BE49-F238E27FC236}">
                <a16:creationId xmlns:a16="http://schemas.microsoft.com/office/drawing/2014/main" id="{04EC5F2D-FFC6-6855-CECB-312C0C30DBAC}"/>
              </a:ext>
            </a:extLst>
          </p:cNvPr>
          <p:cNvSpPr txBox="1"/>
          <p:nvPr/>
        </p:nvSpPr>
        <p:spPr>
          <a:xfrm>
            <a:off x="7947163" y="5473118"/>
            <a:ext cx="661852" cy="184666"/>
          </a:xfrm>
          <a:prstGeom prst="rect">
            <a:avLst/>
          </a:prstGeom>
          <a:noFill/>
        </p:spPr>
        <p:txBody>
          <a:bodyPr wrap="square" rtlCol="0">
            <a:spAutoFit/>
          </a:bodyPr>
          <a:lstStyle/>
          <a:p>
            <a:r>
              <a:rPr lang="zh-CN" altLang="en-US" sz="600" dirty="0">
                <a:solidFill>
                  <a:schemeClr val="tx1">
                    <a:lumMod val="65000"/>
                    <a:lumOff val="35000"/>
                  </a:schemeClr>
                </a:solidFill>
                <a:latin typeface="Microsoft YaHei" panose="020B0503020204020204" pitchFamily="34" charset="-122"/>
                <a:ea typeface="Microsoft YaHei" panose="020B0503020204020204" pitchFamily="34" charset="-122"/>
              </a:rPr>
              <a:t>街道广场</a:t>
            </a:r>
            <a:endParaRPr lang="en-US" sz="600" dirty="0">
              <a:solidFill>
                <a:schemeClr val="tx1">
                  <a:lumMod val="65000"/>
                  <a:lumOff val="35000"/>
                </a:schemeClr>
              </a:solidFill>
              <a:latin typeface="Microsoft YaHei" panose="020B0503020204020204" pitchFamily="34" charset="-122"/>
              <a:ea typeface="Microsoft YaHei" panose="020B0503020204020204" pitchFamily="34" charset="-122"/>
            </a:endParaRPr>
          </a:p>
        </p:txBody>
      </p:sp>
      <p:sp>
        <p:nvSpPr>
          <p:cNvPr id="3" name="TextBox 2">
            <a:extLst>
              <a:ext uri="{FF2B5EF4-FFF2-40B4-BE49-F238E27FC236}">
                <a16:creationId xmlns:a16="http://schemas.microsoft.com/office/drawing/2014/main" id="{24528A7D-86AF-E70B-13E4-7D3397B31355}"/>
              </a:ext>
            </a:extLst>
          </p:cNvPr>
          <p:cNvSpPr txBox="1"/>
          <p:nvPr/>
        </p:nvSpPr>
        <p:spPr>
          <a:xfrm>
            <a:off x="7947163" y="5647694"/>
            <a:ext cx="661852" cy="184666"/>
          </a:xfrm>
          <a:prstGeom prst="rect">
            <a:avLst/>
          </a:prstGeom>
          <a:noFill/>
        </p:spPr>
        <p:txBody>
          <a:bodyPr wrap="square" rtlCol="0">
            <a:spAutoFit/>
          </a:bodyPr>
          <a:lstStyle/>
          <a:p>
            <a:r>
              <a:rPr lang="zh-CN" altLang="en-US" sz="600" dirty="0">
                <a:solidFill>
                  <a:schemeClr val="tx1">
                    <a:lumMod val="65000"/>
                    <a:lumOff val="35000"/>
                  </a:schemeClr>
                </a:solidFill>
                <a:latin typeface="Microsoft YaHei" panose="020B0503020204020204" pitchFamily="34" charset="-122"/>
                <a:ea typeface="Microsoft YaHei" panose="020B0503020204020204" pitchFamily="34" charset="-122"/>
              </a:rPr>
              <a:t>广场花园</a:t>
            </a:r>
            <a:endParaRPr lang="en-US" sz="600" dirty="0">
              <a:solidFill>
                <a:schemeClr val="tx1">
                  <a:lumMod val="65000"/>
                  <a:lumOff val="35000"/>
                </a:schemeClr>
              </a:solidFill>
              <a:latin typeface="Microsoft YaHei" panose="020B0503020204020204" pitchFamily="34" charset="-122"/>
              <a:ea typeface="Microsoft YaHei" panose="020B0503020204020204" pitchFamily="34" charset="-122"/>
            </a:endParaRPr>
          </a:p>
        </p:txBody>
      </p:sp>
      <p:sp>
        <p:nvSpPr>
          <p:cNvPr id="6" name="TextBox 5">
            <a:extLst>
              <a:ext uri="{FF2B5EF4-FFF2-40B4-BE49-F238E27FC236}">
                <a16:creationId xmlns:a16="http://schemas.microsoft.com/office/drawing/2014/main" id="{A4349046-FA2B-324A-6CAB-C5EC951CF0AD}"/>
              </a:ext>
            </a:extLst>
          </p:cNvPr>
          <p:cNvSpPr txBox="1"/>
          <p:nvPr/>
        </p:nvSpPr>
        <p:spPr>
          <a:xfrm>
            <a:off x="8327104" y="5822401"/>
            <a:ext cx="661852" cy="184666"/>
          </a:xfrm>
          <a:prstGeom prst="rect">
            <a:avLst/>
          </a:prstGeom>
          <a:noFill/>
        </p:spPr>
        <p:txBody>
          <a:bodyPr wrap="square" rtlCol="0">
            <a:spAutoFit/>
          </a:bodyPr>
          <a:lstStyle/>
          <a:p>
            <a:r>
              <a:rPr lang="zh-CN" altLang="en-US" sz="600" dirty="0">
                <a:solidFill>
                  <a:schemeClr val="tx1">
                    <a:lumMod val="65000"/>
                    <a:lumOff val="35000"/>
                  </a:schemeClr>
                </a:solidFill>
                <a:latin typeface="Microsoft YaHei" panose="020B0503020204020204" pitchFamily="34" charset="-122"/>
                <a:ea typeface="Microsoft YaHei" panose="020B0503020204020204" pitchFamily="34" charset="-122"/>
              </a:rPr>
              <a:t>员工设施空间</a:t>
            </a:r>
            <a:endParaRPr lang="en-US" sz="600" dirty="0">
              <a:solidFill>
                <a:schemeClr val="tx1">
                  <a:lumMod val="65000"/>
                  <a:lumOff val="3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418934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586683277"/>
              </p:ext>
            </p:extLst>
          </p:nvPr>
        </p:nvGraphicFramePr>
        <p:xfrm>
          <a:off x="848411" y="1765195"/>
          <a:ext cx="7447177" cy="39165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5"/>
          </p:nvPr>
        </p:nvSpPr>
        <p:spPr/>
        <p:txBody>
          <a:bodyPr/>
          <a:lstStyle/>
          <a:p>
            <a:fld id="{67311E41-1C1D-E142-B80D-C88EA1510631}" type="slidenum">
              <a:rPr lang="en-US" smtClean="0">
                <a:latin typeface="Arial" panose="020B0604020202020204" pitchFamily="34" charset="0"/>
                <a:cs typeface="Arial" panose="020B0604020202020204" pitchFamily="34" charset="0"/>
              </a:rPr>
              <a:t>14</a:t>
            </a:fld>
            <a:endParaRPr lang="en-US" dirty="0">
              <a:latin typeface="Arial" panose="020B0604020202020204" pitchFamily="34" charset="0"/>
              <a:cs typeface="Arial" panose="020B0604020202020204" pitchFamily="34" charset="0"/>
            </a:endParaRPr>
          </a:p>
        </p:txBody>
      </p:sp>
      <p:sp>
        <p:nvSpPr>
          <p:cNvPr id="14" name="Title 3">
            <a:extLst>
              <a:ext uri="{FF2B5EF4-FFF2-40B4-BE49-F238E27FC236}">
                <a16:creationId xmlns:a16="http://schemas.microsoft.com/office/drawing/2014/main" id="{03CA9847-5766-8D40-BC6D-4BF9187A90D0}"/>
              </a:ext>
            </a:extLst>
          </p:cNvPr>
          <p:cNvSpPr txBox="1">
            <a:spLocks/>
          </p:cNvSpPr>
          <p:nvPr/>
        </p:nvSpPr>
        <p:spPr>
          <a:xfrm>
            <a:off x="471219" y="508673"/>
            <a:ext cx="7348681" cy="11056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404040"/>
                </a:solidFill>
                <a:latin typeface="Arial" panose="020B0604020202020204" pitchFamily="34" charset="0"/>
                <a:ea typeface="+mj-ea"/>
                <a:cs typeface="Arial" panose="020B0604020202020204" pitchFamily="34" charset="0"/>
              </a:defRPr>
            </a:lvl1pPr>
          </a:lstStyle>
          <a:p>
            <a:r>
              <a:rPr lang="zh-CN" altLang="en-US" sz="4000" dirty="0">
                <a:latin typeface="Microsoft YaHei" panose="020B0503020204020204" pitchFamily="34" charset="-122"/>
                <a:ea typeface="Microsoft YaHei" panose="020B0503020204020204" pitchFamily="34" charset="-122"/>
              </a:rPr>
              <a:t>项目时间表</a:t>
            </a:r>
            <a:endParaRPr lang="en-US" sz="4000" dirty="0">
              <a:latin typeface="Microsoft YaHei" panose="020B0503020204020204" pitchFamily="34" charset="-122"/>
              <a:ea typeface="Microsoft YaHei" panose="020B0503020204020204" pitchFamily="34" charset="-122"/>
            </a:endParaRPr>
          </a:p>
        </p:txBody>
      </p:sp>
      <p:grpSp>
        <p:nvGrpSpPr>
          <p:cNvPr id="17" name="Group 16">
            <a:extLst>
              <a:ext uri="{FF2B5EF4-FFF2-40B4-BE49-F238E27FC236}">
                <a16:creationId xmlns:a16="http://schemas.microsoft.com/office/drawing/2014/main" id="{E5EA671E-9473-CCD4-F14B-AEC452B255AE}"/>
              </a:ext>
            </a:extLst>
          </p:cNvPr>
          <p:cNvGrpSpPr/>
          <p:nvPr/>
        </p:nvGrpSpPr>
        <p:grpSpPr>
          <a:xfrm>
            <a:off x="1865523" y="6217851"/>
            <a:ext cx="5412952" cy="276999"/>
            <a:chOff x="986741" y="5864877"/>
            <a:chExt cx="5412952" cy="276999"/>
          </a:xfrm>
        </p:grpSpPr>
        <p:sp>
          <p:nvSpPr>
            <p:cNvPr id="2" name="Rounded Rectangle 1"/>
            <p:cNvSpPr/>
            <p:nvPr/>
          </p:nvSpPr>
          <p:spPr>
            <a:xfrm>
              <a:off x="986741" y="5879814"/>
              <a:ext cx="308342" cy="20655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295083" y="5864877"/>
              <a:ext cx="2013159" cy="276999"/>
            </a:xfrm>
            <a:prstGeom prst="rect">
              <a:avLst/>
            </a:prstGeom>
            <a:noFill/>
          </p:spPr>
          <p:txBody>
            <a:bodyPr wrap="square" rtlCol="0">
              <a:spAutoFit/>
            </a:bodyPr>
            <a:lstStyle/>
            <a:p>
              <a:r>
                <a:rPr lang="zh-CN" altLang="en-US" sz="1200" dirty="0">
                  <a:latin typeface="Microsoft YaHei UI Light" panose="020B0502040204020203" pitchFamily="34" charset="-122"/>
                  <a:ea typeface="Microsoft YaHei UI Light" panose="020B0502040204020203" pitchFamily="34" charset="-122"/>
                  <a:cs typeface="Arial" panose="020B0604020202020204" pitchFamily="34" charset="0"/>
                </a:rPr>
                <a:t>公众参与机会</a:t>
              </a:r>
              <a:endParaRPr lang="en-US" sz="1200" dirty="0">
                <a:latin typeface="Microsoft YaHei UI Light" panose="020B0502040204020203" pitchFamily="34" charset="-122"/>
                <a:ea typeface="Microsoft YaHei UI Light" panose="020B0502040204020203" pitchFamily="34" charset="-122"/>
                <a:cs typeface="Arial" panose="020B0604020202020204" pitchFamily="34" charset="0"/>
              </a:endParaRPr>
            </a:p>
          </p:txBody>
        </p:sp>
        <p:sp>
          <p:nvSpPr>
            <p:cNvPr id="9" name="Rounded Rectangle 1">
              <a:extLst>
                <a:ext uri="{FF2B5EF4-FFF2-40B4-BE49-F238E27FC236}">
                  <a16:creationId xmlns:a16="http://schemas.microsoft.com/office/drawing/2014/main" id="{DD842C5D-4DC6-479D-82B0-BC6FD4E6B0BA}"/>
                </a:ext>
              </a:extLst>
            </p:cNvPr>
            <p:cNvSpPr/>
            <p:nvPr/>
          </p:nvSpPr>
          <p:spPr>
            <a:xfrm>
              <a:off x="3308242" y="5900882"/>
              <a:ext cx="308342" cy="20655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8BAD881-2225-48DE-B121-D04750DFAB1B}"/>
                </a:ext>
              </a:extLst>
            </p:cNvPr>
            <p:cNvSpPr txBox="1"/>
            <p:nvPr/>
          </p:nvSpPr>
          <p:spPr>
            <a:xfrm>
              <a:off x="3616584" y="5864877"/>
              <a:ext cx="1340133" cy="276999"/>
            </a:xfrm>
            <a:prstGeom prst="rect">
              <a:avLst/>
            </a:prstGeom>
            <a:noFill/>
          </p:spPr>
          <p:txBody>
            <a:bodyPr wrap="square" rtlCol="0">
              <a:spAutoFit/>
            </a:bodyPr>
            <a:lstStyle/>
            <a:p>
              <a:r>
                <a:rPr lang="zh-CN" altLang="en-US" sz="1200" dirty="0">
                  <a:latin typeface="Microsoft YaHei UI Light" panose="020B0502040204020203" pitchFamily="34" charset="-122"/>
                  <a:ea typeface="Microsoft YaHei UI Light" panose="020B0502040204020203" pitchFamily="34" charset="-122"/>
                  <a:cs typeface="Arial" panose="020B0604020202020204" pitchFamily="34" charset="0"/>
                </a:rPr>
                <a:t>市政府内部</a:t>
              </a:r>
              <a:endParaRPr lang="en-US" sz="1200" dirty="0">
                <a:latin typeface="Microsoft YaHei UI Light" panose="020B0502040204020203" pitchFamily="34" charset="-122"/>
                <a:ea typeface="Microsoft YaHei UI Light" panose="020B0502040204020203" pitchFamily="34" charset="-122"/>
                <a:cs typeface="Arial" panose="020B0604020202020204" pitchFamily="34" charset="0"/>
              </a:endParaRPr>
            </a:p>
          </p:txBody>
        </p:sp>
        <p:sp>
          <p:nvSpPr>
            <p:cNvPr id="12" name="TextBox 11">
              <a:extLst>
                <a:ext uri="{FF2B5EF4-FFF2-40B4-BE49-F238E27FC236}">
                  <a16:creationId xmlns:a16="http://schemas.microsoft.com/office/drawing/2014/main" id="{7E744E64-5375-4F10-83ED-F60448A08303}"/>
                </a:ext>
              </a:extLst>
            </p:cNvPr>
            <p:cNvSpPr txBox="1"/>
            <p:nvPr/>
          </p:nvSpPr>
          <p:spPr>
            <a:xfrm>
              <a:off x="5059560" y="5864877"/>
              <a:ext cx="1340133" cy="276999"/>
            </a:xfrm>
            <a:prstGeom prst="rect">
              <a:avLst/>
            </a:prstGeom>
            <a:noFill/>
          </p:spPr>
          <p:txBody>
            <a:bodyPr wrap="square" rtlCol="0">
              <a:spAutoFit/>
            </a:bodyPr>
            <a:lstStyle/>
            <a:p>
              <a:r>
                <a:rPr lang="zh-CN" altLang="en-US" sz="1200" dirty="0">
                  <a:latin typeface="Microsoft YaHei UI Light" panose="020B0502040204020203" pitchFamily="34" charset="-122"/>
                  <a:ea typeface="Microsoft YaHei UI Light" panose="020B0502040204020203" pitchFamily="34" charset="-122"/>
                  <a:cs typeface="Arial" panose="020B0604020202020204" pitchFamily="34" charset="0"/>
                </a:rPr>
                <a:t>今天的会议</a:t>
              </a:r>
              <a:endParaRPr lang="en-US" sz="1200" dirty="0">
                <a:latin typeface="Microsoft YaHei UI Light" panose="020B0502040204020203" pitchFamily="34" charset="-122"/>
                <a:ea typeface="Microsoft YaHei UI Light" panose="020B0502040204020203" pitchFamily="34" charset="-122"/>
                <a:cs typeface="Arial" panose="020B0604020202020204" pitchFamily="34" charset="0"/>
              </a:endParaRPr>
            </a:p>
          </p:txBody>
        </p:sp>
        <p:sp>
          <p:nvSpPr>
            <p:cNvPr id="15" name="Rounded Rectangle 1">
              <a:extLst>
                <a:ext uri="{FF2B5EF4-FFF2-40B4-BE49-F238E27FC236}">
                  <a16:creationId xmlns:a16="http://schemas.microsoft.com/office/drawing/2014/main" id="{D67C1E8C-ED3F-62B3-53F2-494C2CE2F0B8}"/>
                </a:ext>
              </a:extLst>
            </p:cNvPr>
            <p:cNvSpPr/>
            <p:nvPr/>
          </p:nvSpPr>
          <p:spPr>
            <a:xfrm>
              <a:off x="4751218" y="5914136"/>
              <a:ext cx="308342" cy="206551"/>
            </a:xfrm>
            <a:prstGeom prst="roundRect">
              <a:avLst/>
            </a:prstGeom>
            <a:solidFill>
              <a:schemeClr val="accent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74646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3626" y="2389192"/>
            <a:ext cx="3467931" cy="3492624"/>
          </a:xfrm>
        </p:spPr>
        <p:txBody>
          <a:bodyPr>
            <a:noAutofit/>
          </a:bodyPr>
          <a:lstStyle/>
          <a:p>
            <a:pPr>
              <a:spcBef>
                <a:spcPts val="0"/>
              </a:spcBef>
            </a:pPr>
            <a:r>
              <a:rPr lang="zh-CN" alt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美观</a:t>
            </a:r>
            <a:endParaRPr 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endParaRPr>
          </a:p>
          <a:p>
            <a:pPr>
              <a:spcBef>
                <a:spcPts val="0"/>
              </a:spcBef>
            </a:pPr>
            <a:r>
              <a:rPr lang="zh-CN" alt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农业与森林资源</a:t>
            </a:r>
            <a:endParaRPr 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endParaRPr>
          </a:p>
          <a:p>
            <a:pPr>
              <a:spcBef>
                <a:spcPts val="0"/>
              </a:spcBef>
            </a:pPr>
            <a:r>
              <a:rPr lang="zh-CN" alt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生物资源</a:t>
            </a:r>
            <a:endParaRPr 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endParaRPr>
          </a:p>
          <a:p>
            <a:pPr>
              <a:spcBef>
                <a:spcPts val="0"/>
              </a:spcBef>
            </a:pPr>
            <a:r>
              <a:rPr lang="zh-CN" alt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水文与水质</a:t>
            </a:r>
            <a:endParaRPr 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endParaRPr>
          </a:p>
          <a:p>
            <a:pPr>
              <a:spcBef>
                <a:spcPts val="0"/>
              </a:spcBef>
            </a:pPr>
            <a:r>
              <a:rPr lang="zh-CN" alt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矿物资源</a:t>
            </a:r>
            <a:endParaRPr 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endParaRPr>
          </a:p>
          <a:p>
            <a:pPr>
              <a:spcBef>
                <a:spcPts val="0"/>
              </a:spcBef>
            </a:pPr>
            <a:r>
              <a:rPr lang="zh-CN" alt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人口与住房</a:t>
            </a:r>
            <a:endParaRPr 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endParaRPr>
          </a:p>
          <a:p>
            <a:pPr>
              <a:spcBef>
                <a:spcPts val="0"/>
              </a:spcBef>
            </a:pPr>
            <a:r>
              <a:rPr lang="zh-CN" alt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公共服务（学校、公园、图书馆、消防、警察）</a:t>
            </a:r>
            <a:endParaRPr 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endParaRPr>
          </a:p>
          <a:p>
            <a:pPr>
              <a:spcBef>
                <a:spcPts val="0"/>
              </a:spcBef>
            </a:pPr>
            <a:r>
              <a:rPr lang="zh-CN" alt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娱乐设施</a:t>
            </a:r>
            <a:endParaRPr 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endParaRPr>
          </a:p>
          <a:p>
            <a:pPr>
              <a:spcBef>
                <a:spcPts val="0"/>
              </a:spcBef>
            </a:pPr>
            <a:r>
              <a:rPr lang="zh-CN" alt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山火</a:t>
            </a:r>
            <a:endParaRPr 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endParaRPr>
          </a:p>
          <a:p>
            <a:endParaRPr lang="en-US" sz="1400" dirty="0">
              <a:solidFill>
                <a:schemeClr val="tx1"/>
              </a:solidFill>
              <a:latin typeface="Microsoft YaHei UI Light" panose="020B0502040204020203" pitchFamily="34" charset="-122"/>
              <a:ea typeface="Microsoft YaHei UI Light" panose="020B0502040204020203" pitchFamily="34" charset="-122"/>
            </a:endParaRPr>
          </a:p>
          <a:p>
            <a:pPr>
              <a:spcBef>
                <a:spcPts val="600"/>
              </a:spcBef>
            </a:pPr>
            <a:endParaRPr lang="en-US" sz="1400" dirty="0">
              <a:latin typeface="Microsoft YaHei UI Light" panose="020B0502040204020203" pitchFamily="34" charset="-122"/>
              <a:ea typeface="Microsoft YaHei UI Light" panose="020B0502040204020203" pitchFamily="34" charset="-122"/>
            </a:endParaRPr>
          </a:p>
        </p:txBody>
      </p:sp>
      <p:sp>
        <p:nvSpPr>
          <p:cNvPr id="7" name="Slide Number Placeholder 6"/>
          <p:cNvSpPr>
            <a:spLocks noGrp="1"/>
          </p:cNvSpPr>
          <p:nvPr>
            <p:ph type="sldNum" sz="quarter" idx="18"/>
          </p:nvPr>
        </p:nvSpPr>
        <p:spPr/>
        <p:txBody>
          <a:bodyPr/>
          <a:lstStyle/>
          <a:p>
            <a:fld id="{67311E41-1C1D-E142-B80D-C88EA1510631}" type="slidenum">
              <a:rPr lang="en-US" smtClean="0">
                <a:latin typeface="Arial" panose="020B0604020202020204" pitchFamily="34" charset="0"/>
                <a:cs typeface="Arial" panose="020B0604020202020204" pitchFamily="34" charset="0"/>
              </a:rPr>
              <a:t>15</a:t>
            </a:fld>
            <a:endParaRPr lang="en-US" dirty="0">
              <a:latin typeface="Arial" panose="020B0604020202020204" pitchFamily="34" charset="0"/>
              <a:cs typeface="Arial" panose="020B0604020202020204" pitchFamily="34" charset="0"/>
            </a:endParaRPr>
          </a:p>
        </p:txBody>
      </p:sp>
      <p:sp>
        <p:nvSpPr>
          <p:cNvPr id="8" name="Rectangle 7"/>
          <p:cNvSpPr/>
          <p:nvPr/>
        </p:nvSpPr>
        <p:spPr>
          <a:xfrm>
            <a:off x="4045920" y="2389192"/>
            <a:ext cx="4613523" cy="3822217"/>
          </a:xfrm>
          <a:prstGeom prst="rect">
            <a:avLst/>
          </a:prstGeom>
        </p:spPr>
        <p:txBody>
          <a:bodyPr vert="horz" lIns="91440" tIns="45720" rIns="91440" bIns="45720" rtlCol="0">
            <a:noAutofit/>
          </a:bodyPr>
          <a:lstStyle/>
          <a:p>
            <a:pPr marL="228600" indent="-228600" defTabSz="914400">
              <a:lnSpc>
                <a:spcPts val="2400"/>
              </a:lnSpc>
              <a:buClr>
                <a:srgbClr val="F4A72E"/>
              </a:buClr>
              <a:buSzPct val="100000"/>
              <a:buFont typeface="Wingdings" pitchFamily="2" charset="2"/>
              <a:buChar char="§"/>
            </a:pPr>
            <a:r>
              <a:rPr lang="zh-CN" alt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rPr>
              <a:t>空气质量</a:t>
            </a:r>
            <a:endParaRPr 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endParaRPr>
          </a:p>
          <a:p>
            <a:pPr marL="228600" indent="-228600" defTabSz="914400">
              <a:lnSpc>
                <a:spcPts val="2400"/>
              </a:lnSpc>
              <a:buClr>
                <a:srgbClr val="F4A72E"/>
              </a:buClr>
              <a:buSzPct val="100000"/>
              <a:buFont typeface="Wingdings" pitchFamily="2" charset="2"/>
              <a:buChar char="§"/>
            </a:pPr>
            <a:r>
              <a:rPr lang="zh-CN" alt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rPr>
              <a:t>文化资源</a:t>
            </a:r>
            <a:endParaRPr 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endParaRPr>
          </a:p>
          <a:p>
            <a:pPr marL="228600" indent="-228600" defTabSz="914400">
              <a:lnSpc>
                <a:spcPts val="2400"/>
              </a:lnSpc>
              <a:buClr>
                <a:srgbClr val="F4A72E"/>
              </a:buClr>
              <a:buSzPct val="100000"/>
              <a:buFont typeface="Wingdings" pitchFamily="2" charset="2"/>
              <a:buChar char="§"/>
            </a:pPr>
            <a:r>
              <a:rPr lang="zh-CN" alt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rPr>
              <a:t>能源</a:t>
            </a:r>
            <a:endParaRPr 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endParaRPr>
          </a:p>
          <a:p>
            <a:pPr marL="228600" indent="-228600" defTabSz="914400">
              <a:lnSpc>
                <a:spcPts val="2400"/>
              </a:lnSpc>
              <a:buClr>
                <a:srgbClr val="F4A72E"/>
              </a:buClr>
              <a:buSzPct val="100000"/>
              <a:buFont typeface="Wingdings" pitchFamily="2" charset="2"/>
              <a:buChar char="§"/>
            </a:pPr>
            <a:r>
              <a:rPr lang="zh-CN" alt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rPr>
              <a:t>地质与土壤</a:t>
            </a:r>
            <a:endParaRPr 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endParaRPr>
          </a:p>
          <a:p>
            <a:pPr marL="228600" indent="-228600" defTabSz="914400">
              <a:lnSpc>
                <a:spcPts val="2400"/>
              </a:lnSpc>
              <a:buClr>
                <a:srgbClr val="F4A72E"/>
              </a:buClr>
              <a:buSzPct val="100000"/>
              <a:buFont typeface="Wingdings" pitchFamily="2" charset="2"/>
              <a:buChar char="§"/>
            </a:pPr>
            <a:r>
              <a:rPr lang="zh-CN" alt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rPr>
              <a:t>温室气体排放</a:t>
            </a:r>
            <a:endParaRPr 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endParaRPr>
          </a:p>
          <a:p>
            <a:pPr marL="228600" indent="-228600" defTabSz="914400">
              <a:lnSpc>
                <a:spcPts val="2400"/>
              </a:lnSpc>
              <a:buClr>
                <a:srgbClr val="F4A72E"/>
              </a:buClr>
              <a:buSzPct val="100000"/>
              <a:buFont typeface="Wingdings" pitchFamily="2" charset="2"/>
              <a:buChar char="§"/>
            </a:pPr>
            <a:r>
              <a:rPr lang="zh-CN" alt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rPr>
              <a:t>危险与有害物质</a:t>
            </a:r>
            <a:endParaRPr 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endParaRPr>
          </a:p>
          <a:p>
            <a:pPr marL="228600" indent="-228600" defTabSz="914400">
              <a:lnSpc>
                <a:spcPts val="2400"/>
              </a:lnSpc>
              <a:buClr>
                <a:srgbClr val="F4A72E"/>
              </a:buClr>
              <a:buSzPct val="100000"/>
              <a:buFont typeface="Wingdings" pitchFamily="2" charset="2"/>
              <a:buChar char="§"/>
            </a:pPr>
            <a:r>
              <a:rPr lang="zh-CN" alt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rPr>
              <a:t>土地用途与规划</a:t>
            </a:r>
            <a:endParaRPr 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endParaRPr>
          </a:p>
          <a:p>
            <a:pPr marL="228600" indent="-228600" defTabSz="914400">
              <a:lnSpc>
                <a:spcPts val="2400"/>
              </a:lnSpc>
              <a:buClr>
                <a:srgbClr val="F4A72E"/>
              </a:buClr>
              <a:buSzPct val="100000"/>
              <a:buFont typeface="Wingdings" pitchFamily="2" charset="2"/>
              <a:buChar char="§"/>
            </a:pPr>
            <a:r>
              <a:rPr lang="zh-CN" alt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rPr>
              <a:t>噪声</a:t>
            </a:r>
            <a:endParaRPr 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endParaRPr>
          </a:p>
          <a:p>
            <a:pPr marL="228600" indent="-228600" defTabSz="914400">
              <a:lnSpc>
                <a:spcPts val="2400"/>
              </a:lnSpc>
              <a:buClr>
                <a:srgbClr val="F4A72E"/>
              </a:buClr>
              <a:buSzPct val="100000"/>
              <a:buFont typeface="Wingdings" pitchFamily="2" charset="2"/>
              <a:buChar char="§"/>
            </a:pPr>
            <a:r>
              <a:rPr lang="zh-CN" alt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rPr>
              <a:t>交通</a:t>
            </a:r>
            <a:endParaRPr 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endParaRPr>
          </a:p>
          <a:p>
            <a:pPr marL="228600" indent="-228600" defTabSz="914400">
              <a:lnSpc>
                <a:spcPts val="2400"/>
              </a:lnSpc>
              <a:buClr>
                <a:srgbClr val="F4A72E"/>
              </a:buClr>
              <a:buSzPct val="100000"/>
              <a:buFont typeface="Wingdings" pitchFamily="2" charset="2"/>
              <a:buChar char="§"/>
            </a:pPr>
            <a:r>
              <a:rPr lang="zh-CN" alt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rPr>
              <a:t>部落文化资源</a:t>
            </a:r>
            <a:endParaRPr 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endParaRPr>
          </a:p>
          <a:p>
            <a:pPr marL="228600" indent="-228600" defTabSz="914400">
              <a:lnSpc>
                <a:spcPts val="2400"/>
              </a:lnSpc>
              <a:buClr>
                <a:srgbClr val="F4A72E"/>
              </a:buClr>
              <a:buSzPct val="100000"/>
              <a:buFont typeface="Wingdings" pitchFamily="2" charset="2"/>
              <a:buChar char="§"/>
            </a:pPr>
            <a:r>
              <a:rPr lang="zh-CN" alt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rPr>
              <a:t>基础设施与服务系统</a:t>
            </a:r>
            <a:endParaRPr lang="en-US" sz="1400"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endParaRPr>
          </a:p>
        </p:txBody>
      </p:sp>
      <p:sp>
        <p:nvSpPr>
          <p:cNvPr id="20" name="TextBox 19">
            <a:extLst>
              <a:ext uri="{FF2B5EF4-FFF2-40B4-BE49-F238E27FC236}">
                <a16:creationId xmlns:a16="http://schemas.microsoft.com/office/drawing/2014/main" id="{93D8EA74-412B-81DD-A5C1-A2AA44E60456}"/>
              </a:ext>
            </a:extLst>
          </p:cNvPr>
          <p:cNvSpPr txBox="1"/>
          <p:nvPr/>
        </p:nvSpPr>
        <p:spPr>
          <a:xfrm>
            <a:off x="429263" y="1687557"/>
            <a:ext cx="3616657" cy="369332"/>
          </a:xfrm>
          <a:prstGeom prst="rect">
            <a:avLst/>
          </a:prstGeom>
          <a:noFill/>
        </p:spPr>
        <p:txBody>
          <a:bodyPr wrap="square" rtlCol="0">
            <a:spAutoFit/>
          </a:bodyPr>
          <a:lstStyle/>
          <a:p>
            <a:r>
              <a:rPr lang="zh-CN" altLang="en-US"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rPr>
              <a:t>被认定为不显著影响</a:t>
            </a:r>
            <a:endParaRPr lang="en-US"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endParaRPr>
          </a:p>
        </p:txBody>
      </p:sp>
      <p:sp>
        <p:nvSpPr>
          <p:cNvPr id="9" name="TextBox 8">
            <a:extLst>
              <a:ext uri="{FF2B5EF4-FFF2-40B4-BE49-F238E27FC236}">
                <a16:creationId xmlns:a16="http://schemas.microsoft.com/office/drawing/2014/main" id="{005A0813-562E-40D5-83DA-FF6219B2DB64}"/>
              </a:ext>
            </a:extLst>
          </p:cNvPr>
          <p:cNvSpPr txBox="1"/>
          <p:nvPr/>
        </p:nvSpPr>
        <p:spPr>
          <a:xfrm>
            <a:off x="4136527" y="1670390"/>
            <a:ext cx="3476127" cy="646331"/>
          </a:xfrm>
          <a:prstGeom prst="rect">
            <a:avLst/>
          </a:prstGeom>
          <a:noFill/>
        </p:spPr>
        <p:txBody>
          <a:bodyPr wrap="square" rtlCol="0">
            <a:spAutoFit/>
          </a:bodyPr>
          <a:lstStyle/>
          <a:p>
            <a:r>
              <a:rPr lang="zh-CN" altLang="en-US"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rPr>
              <a:t>在环境影响报告草案（</a:t>
            </a:r>
            <a:r>
              <a:rPr lang="en-US" altLang="zh-CN"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rPr>
              <a:t>Draft EIR)</a:t>
            </a:r>
            <a:r>
              <a:rPr lang="zh-CN" altLang="en-US"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rPr>
              <a:t>中进一步分析的影响</a:t>
            </a:r>
            <a:endParaRPr lang="en-US"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endParaRPr>
          </a:p>
        </p:txBody>
      </p:sp>
      <p:sp>
        <p:nvSpPr>
          <p:cNvPr id="6" name="Title 3">
            <a:extLst>
              <a:ext uri="{FF2B5EF4-FFF2-40B4-BE49-F238E27FC236}">
                <a16:creationId xmlns:a16="http://schemas.microsoft.com/office/drawing/2014/main" id="{E900F503-9FBC-F022-FD53-099B9BF8938B}"/>
              </a:ext>
            </a:extLst>
          </p:cNvPr>
          <p:cNvSpPr txBox="1">
            <a:spLocks/>
          </p:cNvSpPr>
          <p:nvPr/>
        </p:nvSpPr>
        <p:spPr>
          <a:xfrm>
            <a:off x="471219" y="508673"/>
            <a:ext cx="7348681" cy="110565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kern="1200">
                <a:solidFill>
                  <a:srgbClr val="404040"/>
                </a:solidFill>
                <a:latin typeface="Arial" panose="020B0604020202020204" pitchFamily="34" charset="0"/>
                <a:ea typeface="+mj-ea"/>
                <a:cs typeface="Arial" panose="020B0604020202020204" pitchFamily="34" charset="0"/>
              </a:defRPr>
            </a:lvl1pPr>
          </a:lstStyle>
          <a:p>
            <a:r>
              <a:rPr lang="zh-CN" altLang="en-US" sz="4000" dirty="0">
                <a:latin typeface="Microsoft YaHei" panose="020B0503020204020204" pitchFamily="34" charset="-122"/>
                <a:ea typeface="Microsoft YaHei" panose="020B0503020204020204" pitchFamily="34" charset="-122"/>
              </a:rPr>
              <a:t>拟议的环境影响报告草案</a:t>
            </a:r>
            <a:endParaRPr lang="en-US" altLang="zh-CN" sz="4000" dirty="0">
              <a:latin typeface="Microsoft YaHei" panose="020B0503020204020204" pitchFamily="34" charset="-122"/>
              <a:ea typeface="Microsoft YaHei" panose="020B0503020204020204" pitchFamily="34" charset="-122"/>
            </a:endParaRPr>
          </a:p>
          <a:p>
            <a:r>
              <a:rPr lang="en-US" altLang="zh-CN" sz="4000" dirty="0">
                <a:latin typeface="Microsoft YaHei" panose="020B0503020204020204" pitchFamily="34" charset="-122"/>
                <a:ea typeface="Microsoft YaHei" panose="020B0503020204020204" pitchFamily="34" charset="-122"/>
              </a:rPr>
              <a:t>(Draft EIR)</a:t>
            </a:r>
            <a:r>
              <a:rPr lang="zh-CN" altLang="en-US" sz="4000" dirty="0">
                <a:latin typeface="Microsoft YaHei" panose="020B0503020204020204" pitchFamily="34" charset="-122"/>
                <a:ea typeface="Microsoft YaHei" panose="020B0503020204020204" pitchFamily="34" charset="-122"/>
              </a:rPr>
              <a:t>范围</a:t>
            </a:r>
            <a:endParaRPr lang="en-US" sz="4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675025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98832" y="1604742"/>
            <a:ext cx="8116518" cy="4964496"/>
          </a:xfrm>
        </p:spPr>
        <p:txBody>
          <a:bodyPr>
            <a:noAutofit/>
          </a:bodyPr>
          <a:lstStyle/>
          <a:p>
            <a:pPr marL="342900" indent="-342900">
              <a:lnSpc>
                <a:spcPct val="100000"/>
              </a:lnSpc>
              <a:spcBef>
                <a:spcPts val="0"/>
              </a:spcBef>
              <a:spcAft>
                <a:spcPts val="600"/>
              </a:spcAft>
              <a:buFont typeface="+mj-lt"/>
              <a:buAutoNum type="arabicPeriod"/>
            </a:pPr>
            <a:r>
              <a:rPr lang="zh-CN" altLang="en-US" b="1" dirty="0">
                <a:latin typeface="Microsoft YaHei UI Light" panose="020B0502040204020203" pitchFamily="34" charset="-122"/>
                <a:ea typeface="Microsoft YaHei UI Light" panose="020B0502040204020203" pitchFamily="34" charset="-122"/>
              </a:rPr>
              <a:t>总体规划修改</a:t>
            </a:r>
            <a:r>
              <a:rPr lang="zh-CN" sz="1800" dirty="0">
                <a:effectLst/>
                <a:latin typeface="Microsoft YaHei UI Light" panose="020B0502040204020203" pitchFamily="34" charset="-122"/>
                <a:ea typeface="Microsoft YaHei UI Light" panose="020B0502040204020203" pitchFamily="34" charset="-122"/>
                <a:cs typeface="Times New Roman" panose="02020603050405020304" pitchFamily="18" charset="0"/>
              </a:rPr>
              <a:t>，</a:t>
            </a:r>
            <a:r>
              <a:rPr lang="zh-CN" altLang="en-US" dirty="0">
                <a:latin typeface="Microsoft YaHei UI Light" panose="020B0502040204020203" pitchFamily="34" charset="-122"/>
                <a:ea typeface="Microsoft YaHei UI Light" panose="020B0502040204020203" pitchFamily="34" charset="-122"/>
              </a:rPr>
              <a:t>允许在该项目场地的商业发展建筑容积率超过</a:t>
            </a:r>
            <a:r>
              <a:rPr lang="en-US" altLang="zh-CN" dirty="0">
                <a:latin typeface="Microsoft YaHei UI Light" panose="020B0502040204020203" pitchFamily="34" charset="-122"/>
                <a:ea typeface="Microsoft YaHei UI Light" panose="020B0502040204020203" pitchFamily="34" charset="-122"/>
              </a:rPr>
              <a:t>1.5:1</a:t>
            </a:r>
            <a:r>
              <a:rPr lang="zh-CN" altLang="en-US" dirty="0">
                <a:latin typeface="Microsoft YaHei UI Light" panose="020B0502040204020203" pitchFamily="34" charset="-122"/>
                <a:ea typeface="Microsoft YaHei UI Light" panose="020B0502040204020203" pitchFamily="34" charset="-122"/>
              </a:rPr>
              <a:t>；</a:t>
            </a:r>
            <a:br>
              <a:rPr lang="en-US" dirty="0">
                <a:latin typeface="Microsoft YaHei UI Light" panose="020B0502040204020203" pitchFamily="34" charset="-122"/>
                <a:ea typeface="Microsoft YaHei UI Light" panose="020B0502040204020203" pitchFamily="34" charset="-122"/>
              </a:rPr>
            </a:br>
            <a:endParaRPr lang="en-US" dirty="0">
              <a:latin typeface="Microsoft YaHei UI Light" panose="020B0502040204020203" pitchFamily="34" charset="-122"/>
              <a:ea typeface="Microsoft YaHei UI Light" panose="020B0502040204020203" pitchFamily="34" charset="-122"/>
            </a:endParaRPr>
          </a:p>
          <a:p>
            <a:pPr marL="342900" indent="-342900">
              <a:lnSpc>
                <a:spcPct val="100000"/>
              </a:lnSpc>
              <a:spcBef>
                <a:spcPts val="0"/>
              </a:spcBef>
              <a:spcAft>
                <a:spcPts val="600"/>
              </a:spcAft>
              <a:buFont typeface="+mj-lt"/>
              <a:buAutoNum type="arabicPeriod"/>
            </a:pPr>
            <a:r>
              <a:rPr lang="zh-CN" sz="1800" b="1" dirty="0">
                <a:effectLst/>
                <a:latin typeface="Microsoft YaHei UI Light" panose="020B0502040204020203" pitchFamily="34" charset="-122"/>
                <a:ea typeface="Microsoft YaHei UI Light" panose="020B0502040204020203" pitchFamily="34" charset="-122"/>
                <a:cs typeface="Times New Roman" panose="02020603050405020304" pitchFamily="18" charset="0"/>
              </a:rPr>
              <a:t>归属区划和高度分区变更</a:t>
            </a:r>
            <a:r>
              <a:rPr lang="zh-CN" sz="1800" dirty="0">
                <a:effectLst/>
                <a:latin typeface="Microsoft YaHei UI Light" panose="020B0502040204020203" pitchFamily="34" charset="-122"/>
                <a:ea typeface="Microsoft YaHei UI Light" panose="020B0502040204020203" pitchFamily="34" charset="-122"/>
                <a:cs typeface="Times New Roman" panose="02020603050405020304" pitchFamily="18" charset="0"/>
              </a:rPr>
              <a:t>，变更为</a:t>
            </a:r>
            <a:r>
              <a:rPr lang="en-US" sz="1800" dirty="0">
                <a:effectLst/>
                <a:latin typeface="Microsoft YaHei UI Light" panose="020B0502040204020203" pitchFamily="34" charset="-122"/>
                <a:ea typeface="Microsoft YaHei UI Light" panose="020B0502040204020203" pitchFamily="34" charset="-122"/>
                <a:cs typeface="Times New Roman" panose="02020603050405020304" pitchFamily="18" charset="0"/>
              </a:rPr>
              <a:t> (T)(Q)C2-2D-RIO</a:t>
            </a:r>
            <a:r>
              <a:rPr lang="zh-CN" altLang="en-US" sz="1800" dirty="0">
                <a:effectLst/>
                <a:latin typeface="Microsoft YaHei UI Light" panose="020B0502040204020203" pitchFamily="34" charset="-122"/>
                <a:ea typeface="Microsoft YaHei UI Light" panose="020B0502040204020203" pitchFamily="34" charset="-122"/>
                <a:cs typeface="Times New Roman" panose="02020603050405020304" pitchFamily="18" charset="0"/>
              </a:rPr>
              <a:t>；</a:t>
            </a:r>
            <a:br>
              <a:rPr lang="en-US" dirty="0">
                <a:latin typeface="Microsoft YaHei UI Light" panose="020B0502040204020203" pitchFamily="34" charset="-122"/>
                <a:ea typeface="Microsoft YaHei UI Light" panose="020B0502040204020203" pitchFamily="34" charset="-122"/>
              </a:rPr>
            </a:br>
            <a:endParaRPr lang="en-US" dirty="0">
              <a:latin typeface="Microsoft YaHei UI Light" panose="020B0502040204020203" pitchFamily="34" charset="-122"/>
              <a:ea typeface="Microsoft YaHei UI Light" panose="020B0502040204020203" pitchFamily="34" charset="-122"/>
            </a:endParaRPr>
          </a:p>
          <a:p>
            <a:pPr marL="342900" indent="-342900">
              <a:lnSpc>
                <a:spcPct val="100000"/>
              </a:lnSpc>
              <a:spcBef>
                <a:spcPts val="0"/>
              </a:spcBef>
              <a:spcAft>
                <a:spcPts val="600"/>
              </a:spcAft>
              <a:buFont typeface="+mj-lt"/>
              <a:buAutoNum type="arabicPeriod"/>
            </a:pPr>
            <a:r>
              <a:rPr lang="zh-CN" altLang="en-US" b="1" dirty="0">
                <a:latin typeface="Microsoft YaHei UI Light" panose="020B0502040204020203" pitchFamily="34" charset="-122"/>
                <a:ea typeface="Microsoft YaHei UI Light" panose="020B0502040204020203" pitchFamily="34" charset="-122"/>
              </a:rPr>
              <a:t>主要条件使用许可</a:t>
            </a:r>
            <a:r>
              <a:rPr lang="zh-CN" sz="1800" dirty="0">
                <a:effectLst/>
                <a:latin typeface="Microsoft YaHei UI Light" panose="020B0502040204020203" pitchFamily="34" charset="-122"/>
                <a:ea typeface="Microsoft YaHei UI Light" panose="020B0502040204020203" pitchFamily="34" charset="-122"/>
                <a:cs typeface="Times New Roman" panose="02020603050405020304" pitchFamily="18" charset="0"/>
              </a:rPr>
              <a:t>，</a:t>
            </a:r>
            <a:r>
              <a:rPr lang="zh-CN" altLang="en-US" dirty="0">
                <a:latin typeface="Microsoft YaHei UI Light" panose="020B0502040204020203" pitchFamily="34" charset="-122"/>
                <a:ea typeface="Microsoft YaHei UI Light" panose="020B0502040204020203" pitchFamily="34" charset="-122"/>
              </a:rPr>
              <a:t>允许酒精销售；</a:t>
            </a:r>
            <a:br>
              <a:rPr lang="en-US" dirty="0">
                <a:latin typeface="Microsoft YaHei UI Light" panose="020B0502040204020203" pitchFamily="34" charset="-122"/>
                <a:ea typeface="Microsoft YaHei UI Light" panose="020B0502040204020203" pitchFamily="34" charset="-122"/>
              </a:rPr>
            </a:br>
            <a:endParaRPr lang="en-US" dirty="0">
              <a:latin typeface="Microsoft YaHei UI Light" panose="020B0502040204020203" pitchFamily="34" charset="-122"/>
              <a:ea typeface="Microsoft YaHei UI Light" panose="020B0502040204020203" pitchFamily="34" charset="-122"/>
            </a:endParaRPr>
          </a:p>
          <a:p>
            <a:pPr marL="342900" indent="-342900">
              <a:lnSpc>
                <a:spcPct val="100000"/>
              </a:lnSpc>
              <a:spcBef>
                <a:spcPts val="0"/>
              </a:spcBef>
              <a:spcAft>
                <a:spcPts val="600"/>
              </a:spcAft>
              <a:buFont typeface="+mj-lt"/>
              <a:buAutoNum type="arabicPeriod"/>
            </a:pPr>
            <a:r>
              <a:rPr lang="zh-CN" altLang="en-US" b="1" dirty="0">
                <a:latin typeface="Microsoft YaHei UI Light" panose="020B0502040204020203" pitchFamily="34" charset="-122"/>
                <a:ea typeface="Microsoft YaHei UI Light" panose="020B0502040204020203" pitchFamily="34" charset="-122"/>
              </a:rPr>
              <a:t>场地规划评审</a:t>
            </a:r>
            <a:r>
              <a:rPr lang="zh-CN" sz="1800" dirty="0">
                <a:effectLst/>
                <a:latin typeface="Microsoft YaHei UI Light" panose="020B0502040204020203" pitchFamily="34" charset="-122"/>
                <a:ea typeface="Microsoft YaHei UI Light" panose="020B0502040204020203" pitchFamily="34" charset="-122"/>
                <a:cs typeface="Times New Roman" panose="02020603050405020304" pitchFamily="18" charset="0"/>
              </a:rPr>
              <a:t>，</a:t>
            </a:r>
            <a:r>
              <a:rPr lang="zh-CN" altLang="en-US" dirty="0">
                <a:latin typeface="Microsoft YaHei UI Light" panose="020B0502040204020203" pitchFamily="34" charset="-122"/>
                <a:ea typeface="Microsoft YaHei UI Light" panose="020B0502040204020203" pitchFamily="34" charset="-122"/>
              </a:rPr>
              <a:t>对于增加不少于</a:t>
            </a:r>
            <a:r>
              <a:rPr lang="en-US" altLang="zh-CN" dirty="0">
                <a:latin typeface="Microsoft YaHei UI Light" panose="020B0502040204020203" pitchFamily="34" charset="-122"/>
                <a:ea typeface="Microsoft YaHei UI Light" panose="020B0502040204020203" pitchFamily="34" charset="-122"/>
              </a:rPr>
              <a:t>50,000</a:t>
            </a:r>
            <a:r>
              <a:rPr lang="zh-CN" altLang="en-US" dirty="0">
                <a:latin typeface="Microsoft YaHei UI Light" panose="020B0502040204020203" pitchFamily="34" charset="-122"/>
                <a:ea typeface="Microsoft YaHei UI Light" panose="020B0502040204020203" pitchFamily="34" charset="-122"/>
              </a:rPr>
              <a:t>平方尺的非住宅建筑面积的开发进行场地规划评审； 以及</a:t>
            </a:r>
            <a:br>
              <a:rPr lang="en-US" dirty="0">
                <a:latin typeface="Microsoft YaHei UI Light" panose="020B0502040204020203" pitchFamily="34" charset="-122"/>
                <a:ea typeface="Microsoft YaHei UI Light" panose="020B0502040204020203" pitchFamily="34" charset="-122"/>
              </a:rPr>
            </a:br>
            <a:endParaRPr lang="en-US" dirty="0">
              <a:latin typeface="Microsoft YaHei UI Light" panose="020B0502040204020203" pitchFamily="34" charset="-122"/>
              <a:ea typeface="Microsoft YaHei UI Light" panose="020B0502040204020203" pitchFamily="34" charset="-122"/>
            </a:endParaRPr>
          </a:p>
          <a:p>
            <a:pPr marL="342900" indent="-342900">
              <a:lnSpc>
                <a:spcPct val="100000"/>
              </a:lnSpc>
              <a:spcBef>
                <a:spcPts val="0"/>
              </a:spcBef>
              <a:spcAft>
                <a:spcPts val="600"/>
              </a:spcAft>
              <a:buFont typeface="+mj-lt"/>
              <a:buAutoNum type="arabicPeriod"/>
            </a:pPr>
            <a:r>
              <a:rPr lang="zh-CN" sz="1800" b="1" dirty="0">
                <a:effectLst/>
                <a:latin typeface="Microsoft YaHei UI Light" panose="020B0502040204020203" pitchFamily="34" charset="-122"/>
                <a:ea typeface="Microsoft YaHei UI Light" panose="020B0502040204020203" pitchFamily="34" charset="-122"/>
                <a:cs typeface="Times New Roman" panose="02020603050405020304" pitchFamily="18" charset="0"/>
              </a:rPr>
              <a:t>归属暂定分区地图</a:t>
            </a:r>
            <a:r>
              <a:rPr lang="zh-CN" sz="1800" dirty="0">
                <a:effectLst/>
                <a:latin typeface="Microsoft YaHei UI Light" panose="020B0502040204020203" pitchFamily="34" charset="-122"/>
                <a:ea typeface="Microsoft YaHei UI Light" panose="020B0502040204020203" pitchFamily="34" charset="-122"/>
                <a:cs typeface="Times New Roman" panose="02020603050405020304" pitchFamily="18" charset="0"/>
              </a:rPr>
              <a:t>，重新划分</a:t>
            </a:r>
            <a:r>
              <a:rPr lang="zh-CN" altLang="en-US" sz="1800" dirty="0">
                <a:effectLst/>
                <a:latin typeface="Microsoft YaHei UI Light" panose="020B0502040204020203" pitchFamily="34" charset="-122"/>
                <a:ea typeface="Microsoft YaHei UI Light" panose="020B0502040204020203" pitchFamily="34" charset="-122"/>
                <a:cs typeface="Times New Roman" panose="02020603050405020304" pitchFamily="18" charset="0"/>
              </a:rPr>
              <a:t>场地和一条</a:t>
            </a:r>
            <a:r>
              <a:rPr lang="zh-CN" sz="1800" dirty="0">
                <a:effectLst/>
                <a:latin typeface="Microsoft YaHei UI Light" panose="020B0502040204020203" pitchFamily="34" charset="-122"/>
                <a:ea typeface="Microsoft YaHei UI Light" panose="020B0502040204020203" pitchFamily="34" charset="-122"/>
                <a:cs typeface="Times New Roman" panose="02020603050405020304" pitchFamily="18" charset="0"/>
              </a:rPr>
              <a:t>向外运输</a:t>
            </a:r>
            <a:r>
              <a:rPr lang="zh-CN" altLang="en-US" sz="1800" dirty="0">
                <a:effectLst/>
                <a:latin typeface="Microsoft YaHei UI Light" panose="020B0502040204020203" pitchFamily="34" charset="-122"/>
                <a:ea typeface="Microsoft YaHei UI Light" panose="020B0502040204020203" pitchFamily="34" charset="-122"/>
                <a:cs typeface="Times New Roman" panose="02020603050405020304" pitchFamily="18" charset="0"/>
              </a:rPr>
              <a:t>土方的</a:t>
            </a:r>
            <a:r>
              <a:rPr lang="zh-CN" sz="1800" dirty="0">
                <a:effectLst/>
                <a:latin typeface="Microsoft YaHei UI Light" panose="020B0502040204020203" pitchFamily="34" charset="-122"/>
                <a:ea typeface="Microsoft YaHei UI Light" panose="020B0502040204020203" pitchFamily="34" charset="-122"/>
                <a:cs typeface="Times New Roman" panose="02020603050405020304" pitchFamily="18" charset="0"/>
              </a:rPr>
              <a:t>运输路线</a:t>
            </a:r>
            <a:r>
              <a:rPr lang="zh-CN" altLang="en-US" sz="1800" dirty="0">
                <a:effectLst/>
                <a:latin typeface="Microsoft YaHei UI Light" panose="020B0502040204020203" pitchFamily="34" charset="-122"/>
                <a:ea typeface="Microsoft YaHei UI Light" panose="020B0502040204020203" pitchFamily="34" charset="-122"/>
                <a:cs typeface="Times New Roman" panose="02020603050405020304" pitchFamily="18" charset="0"/>
              </a:rPr>
              <a:t>。</a:t>
            </a:r>
            <a:br>
              <a:rPr lang="en-US" dirty="0">
                <a:latin typeface="Microsoft YaHei UI Light" panose="020B0502040204020203" pitchFamily="34" charset="-122"/>
                <a:ea typeface="Microsoft YaHei UI Light" panose="020B0502040204020203" pitchFamily="34" charset="-122"/>
              </a:rPr>
            </a:br>
            <a:endParaRPr lang="en-US" dirty="0">
              <a:latin typeface="Microsoft YaHei UI Light" panose="020B0502040204020203" pitchFamily="34" charset="-122"/>
              <a:ea typeface="Microsoft YaHei UI Light" panose="020B0502040204020203" pitchFamily="34" charset="-122"/>
            </a:endParaRPr>
          </a:p>
        </p:txBody>
      </p:sp>
      <p:sp>
        <p:nvSpPr>
          <p:cNvPr id="2" name="Slide Number Placeholder 1"/>
          <p:cNvSpPr>
            <a:spLocks noGrp="1"/>
          </p:cNvSpPr>
          <p:nvPr>
            <p:ph type="sldNum" sz="quarter" idx="15"/>
          </p:nvPr>
        </p:nvSpPr>
        <p:spPr/>
        <p:txBody>
          <a:bodyPr/>
          <a:lstStyle/>
          <a:p>
            <a:fld id="{67311E41-1C1D-E142-B80D-C88EA1510631}" type="slidenum">
              <a:rPr lang="en-US" smtClean="0">
                <a:latin typeface="Arial" panose="020B0604020202020204" pitchFamily="34" charset="0"/>
                <a:cs typeface="Arial" panose="020B0604020202020204" pitchFamily="34" charset="0"/>
              </a:rPr>
              <a:t>16</a:t>
            </a:fld>
            <a:endParaRPr lang="en-US" dirty="0">
              <a:latin typeface="Arial" panose="020B0604020202020204" pitchFamily="34" charset="0"/>
              <a:cs typeface="Arial" panose="020B0604020202020204" pitchFamily="34" charset="0"/>
            </a:endParaRPr>
          </a:p>
        </p:txBody>
      </p:sp>
      <p:sp>
        <p:nvSpPr>
          <p:cNvPr id="6" name="Title 3">
            <a:extLst>
              <a:ext uri="{FF2B5EF4-FFF2-40B4-BE49-F238E27FC236}">
                <a16:creationId xmlns:a16="http://schemas.microsoft.com/office/drawing/2014/main" id="{6A06EB39-5CC8-4811-E1DF-2111ED77F4EE}"/>
              </a:ext>
            </a:extLst>
          </p:cNvPr>
          <p:cNvSpPr txBox="1">
            <a:spLocks/>
          </p:cNvSpPr>
          <p:nvPr/>
        </p:nvSpPr>
        <p:spPr>
          <a:xfrm>
            <a:off x="471219" y="508673"/>
            <a:ext cx="7348681" cy="10960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404040"/>
                </a:solidFill>
                <a:latin typeface="Arial" panose="020B0604020202020204" pitchFamily="34" charset="0"/>
                <a:ea typeface="+mj-ea"/>
                <a:cs typeface="Arial" panose="020B0604020202020204" pitchFamily="34" charset="0"/>
              </a:defRPr>
            </a:lvl1pPr>
          </a:lstStyle>
          <a:p>
            <a:r>
              <a:rPr lang="zh-CN" altLang="en-US" sz="4000" dirty="0">
                <a:latin typeface="Microsoft YaHei" panose="020B0503020204020204" pitchFamily="34" charset="-122"/>
                <a:ea typeface="Microsoft YaHei" panose="020B0503020204020204" pitchFamily="34" charset="-122"/>
              </a:rPr>
              <a:t>申请批准许可</a:t>
            </a:r>
            <a:endParaRPr lang="en-US" sz="4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380830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4557" y="1529862"/>
            <a:ext cx="4122558" cy="4168165"/>
          </a:xfrm>
        </p:spPr>
        <p:txBody>
          <a:bodyPr>
            <a:normAutofit/>
          </a:bodyPr>
          <a:lstStyle/>
          <a:p>
            <a:pPr>
              <a:lnSpc>
                <a:spcPct val="100000"/>
              </a:lnSpc>
            </a:pPr>
            <a:r>
              <a:rPr lang="zh-CN" altLang="en-US" u="sng"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通过邮寄</a:t>
            </a:r>
            <a:r>
              <a:rPr lang="en-US"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a:t>
            </a:r>
          </a:p>
          <a:p>
            <a:pPr marL="457200" lvl="1" indent="0">
              <a:lnSpc>
                <a:spcPct val="100000"/>
              </a:lnSpc>
              <a:buNone/>
            </a:pPr>
            <a:endParaRPr lang="en-US" sz="1800" b="1" dirty="0">
              <a:solidFill>
                <a:schemeClr val="tx1">
                  <a:lumMod val="75000"/>
                  <a:lumOff val="25000"/>
                </a:schemeClr>
              </a:solidFill>
            </a:endParaRPr>
          </a:p>
          <a:p>
            <a:pPr marL="457200" lvl="1" indent="0">
              <a:lnSpc>
                <a:spcPct val="100000"/>
              </a:lnSpc>
              <a:buNone/>
            </a:pPr>
            <a:r>
              <a:rPr lang="en-US" sz="1800" b="1" dirty="0">
                <a:solidFill>
                  <a:schemeClr val="tx1">
                    <a:lumMod val="75000"/>
                    <a:lumOff val="25000"/>
                  </a:schemeClr>
                </a:solidFill>
              </a:rPr>
              <a:t>Attn: Michael Gatheru</a:t>
            </a:r>
          </a:p>
          <a:p>
            <a:pPr marL="457200" lvl="1" indent="0">
              <a:lnSpc>
                <a:spcPct val="100000"/>
              </a:lnSpc>
              <a:buNone/>
            </a:pPr>
            <a:r>
              <a:rPr lang="en-US" sz="1800" b="1" dirty="0">
                <a:solidFill>
                  <a:schemeClr val="tx1">
                    <a:lumMod val="75000"/>
                    <a:lumOff val="25000"/>
                  </a:schemeClr>
                </a:solidFill>
              </a:rPr>
              <a:t>City of Los Angeles </a:t>
            </a:r>
          </a:p>
          <a:p>
            <a:pPr marL="457200" lvl="1" indent="0">
              <a:lnSpc>
                <a:spcPct val="100000"/>
              </a:lnSpc>
              <a:buNone/>
            </a:pPr>
            <a:r>
              <a:rPr lang="en-US" sz="1800" b="1" dirty="0">
                <a:solidFill>
                  <a:schemeClr val="tx1">
                    <a:lumMod val="75000"/>
                    <a:lumOff val="25000"/>
                  </a:schemeClr>
                </a:solidFill>
              </a:rPr>
              <a:t>Department of City Planning</a:t>
            </a:r>
          </a:p>
          <a:p>
            <a:pPr marL="457200" lvl="1" indent="0">
              <a:lnSpc>
                <a:spcPct val="100000"/>
              </a:lnSpc>
              <a:buNone/>
            </a:pPr>
            <a:r>
              <a:rPr lang="en-US" sz="1800" b="1" dirty="0">
                <a:solidFill>
                  <a:schemeClr val="tx1">
                    <a:lumMod val="75000"/>
                    <a:lumOff val="25000"/>
                  </a:schemeClr>
                </a:solidFill>
              </a:rPr>
              <a:t>221 N Figueroa St, Ste 1350</a:t>
            </a:r>
          </a:p>
          <a:p>
            <a:pPr marL="457200" lvl="1" indent="0">
              <a:lnSpc>
                <a:spcPct val="100000"/>
              </a:lnSpc>
              <a:buNone/>
            </a:pPr>
            <a:r>
              <a:rPr lang="en-US" sz="1800" b="1" dirty="0">
                <a:solidFill>
                  <a:schemeClr val="tx1">
                    <a:lumMod val="75000"/>
                    <a:lumOff val="25000"/>
                  </a:schemeClr>
                </a:solidFill>
              </a:rPr>
              <a:t>Los Angeles, CA 90012</a:t>
            </a:r>
          </a:p>
          <a:p>
            <a:pPr marL="457200" lvl="1" indent="0">
              <a:lnSpc>
                <a:spcPct val="100000"/>
              </a:lnSpc>
              <a:buNone/>
            </a:pPr>
            <a:endParaRPr lang="en-US" sz="1800" dirty="0">
              <a:solidFill>
                <a:schemeClr val="tx1">
                  <a:lumMod val="75000"/>
                  <a:lumOff val="25000"/>
                </a:schemeClr>
              </a:solidFill>
            </a:endParaRPr>
          </a:p>
          <a:p>
            <a:pPr marL="457200" lvl="1" indent="0">
              <a:lnSpc>
                <a:spcPct val="100000"/>
              </a:lnSpc>
              <a:buNone/>
            </a:pPr>
            <a:r>
              <a:rPr lang="zh-CN" altLang="en-US" sz="1800" u="sng"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关于</a:t>
            </a:r>
            <a:r>
              <a:rPr lang="en-US" sz="1800" u="sng"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 </a:t>
            </a:r>
          </a:p>
          <a:p>
            <a:pPr marL="457200" lvl="1" indent="0">
              <a:lnSpc>
                <a:spcPct val="100000"/>
              </a:lnSpc>
              <a:buNone/>
            </a:pPr>
            <a:r>
              <a:rPr lang="en-US" sz="1800"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130 College </a:t>
            </a:r>
            <a:r>
              <a:rPr lang="zh-CN" altLang="en-US" sz="1800"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项目</a:t>
            </a:r>
            <a:r>
              <a:rPr lang="en-US" sz="1800"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 </a:t>
            </a:r>
          </a:p>
          <a:p>
            <a:pPr marL="457200" lvl="1" indent="0">
              <a:lnSpc>
                <a:spcPct val="100000"/>
              </a:lnSpc>
              <a:buNone/>
            </a:pPr>
            <a:r>
              <a:rPr lang="zh-CN" altLang="en-US" sz="1800"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环境档案编号</a:t>
            </a:r>
            <a:r>
              <a:rPr lang="en-US" sz="1800"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 ENV-2023-2307-EIR</a:t>
            </a:r>
          </a:p>
          <a:p>
            <a:pPr marL="457200" lvl="1" indent="0">
              <a:buNone/>
            </a:pPr>
            <a:endParaRPr lang="en-US" sz="1800" dirty="0">
              <a:solidFill>
                <a:schemeClr val="tx1">
                  <a:lumMod val="75000"/>
                  <a:lumOff val="25000"/>
                </a:schemeClr>
              </a:solidFill>
            </a:endParaRPr>
          </a:p>
        </p:txBody>
      </p:sp>
      <p:sp>
        <p:nvSpPr>
          <p:cNvPr id="3" name="Content Placeholder 2"/>
          <p:cNvSpPr>
            <a:spLocks noGrp="1"/>
          </p:cNvSpPr>
          <p:nvPr>
            <p:ph idx="12"/>
          </p:nvPr>
        </p:nvSpPr>
        <p:spPr>
          <a:xfrm>
            <a:off x="4699488" y="1574770"/>
            <a:ext cx="3908235" cy="4168165"/>
          </a:xfrm>
        </p:spPr>
        <p:txBody>
          <a:bodyPr>
            <a:normAutofit/>
          </a:bodyPr>
          <a:lstStyle/>
          <a:p>
            <a:pPr>
              <a:lnSpc>
                <a:spcPct val="100000"/>
              </a:lnSpc>
            </a:pPr>
            <a:r>
              <a:rPr lang="zh-CN" altLang="en-US" u="sng"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通过电子邮件</a:t>
            </a:r>
            <a:r>
              <a:rPr lang="en-US"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a:t>
            </a:r>
          </a:p>
          <a:p>
            <a:pPr marL="457200" lvl="1" indent="0">
              <a:lnSpc>
                <a:spcPct val="100000"/>
              </a:lnSpc>
              <a:buNone/>
            </a:pPr>
            <a:endParaRPr lang="en-US" sz="1800" u="sng" dirty="0">
              <a:solidFill>
                <a:schemeClr val="tx1">
                  <a:lumMod val="75000"/>
                  <a:lumOff val="25000"/>
                </a:schemeClr>
              </a:solidFill>
              <a:latin typeface="Microsoft YaHei UI Light" panose="020B0502040204020203" pitchFamily="34" charset="-122"/>
              <a:ea typeface="Microsoft YaHei UI Light" panose="020B0502040204020203" pitchFamily="34" charset="-122"/>
              <a:hlinkClick r:id="rId3">
                <a:extLst>
                  <a:ext uri="{A12FA001-AC4F-418D-AE19-62706E023703}">
                    <ahyp:hlinkClr xmlns:ahyp="http://schemas.microsoft.com/office/drawing/2018/hyperlinkcolor" val="tx"/>
                  </a:ext>
                </a:extLst>
              </a:hlinkClick>
            </a:endParaRPr>
          </a:p>
          <a:p>
            <a:pPr marL="457200" lvl="1" indent="0">
              <a:lnSpc>
                <a:spcPct val="100000"/>
              </a:lnSpc>
              <a:buNone/>
            </a:pPr>
            <a:r>
              <a:rPr lang="en-US" sz="1800" b="1" u="sng" dirty="0">
                <a:solidFill>
                  <a:schemeClr val="tx1">
                    <a:lumMod val="75000"/>
                    <a:lumOff val="25000"/>
                  </a:schemeClr>
                </a:solidFill>
                <a:hlinkClick r:id="rId3">
                  <a:extLst>
                    <a:ext uri="{A12FA001-AC4F-418D-AE19-62706E023703}">
                      <ahyp:hlinkClr xmlns:ahyp="http://schemas.microsoft.com/office/drawing/2018/hyperlinkcolor" val="tx"/>
                    </a:ext>
                  </a:extLst>
                </a:hlinkClick>
              </a:rPr>
              <a:t>michael.gatheru@lacity.org</a:t>
            </a:r>
            <a:endParaRPr lang="en-US" sz="1800" b="1" u="sng" dirty="0">
              <a:solidFill>
                <a:schemeClr val="tx1">
                  <a:lumMod val="75000"/>
                  <a:lumOff val="25000"/>
                </a:schemeClr>
              </a:solidFill>
            </a:endParaRPr>
          </a:p>
          <a:p>
            <a:pPr marL="457200" lvl="1" indent="0">
              <a:lnSpc>
                <a:spcPct val="100000"/>
              </a:lnSpc>
              <a:buNone/>
            </a:pPr>
            <a:endParaRPr lang="en-US" dirty="0">
              <a:solidFill>
                <a:schemeClr val="tx1">
                  <a:lumMod val="75000"/>
                  <a:lumOff val="25000"/>
                </a:schemeClr>
              </a:solidFill>
            </a:endParaRPr>
          </a:p>
          <a:p>
            <a:pPr>
              <a:lnSpc>
                <a:spcPct val="100000"/>
              </a:lnSpc>
            </a:pPr>
            <a:r>
              <a:rPr lang="zh-CN" altLang="en-US"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所有书面意见必须在此前提交</a:t>
            </a:r>
            <a:r>
              <a:rPr lang="en-US"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 </a:t>
            </a:r>
            <a:r>
              <a:rPr lang="en-US" b="1" dirty="0">
                <a:solidFill>
                  <a:schemeClr val="tx1">
                    <a:lumMod val="75000"/>
                    <a:lumOff val="25000"/>
                  </a:schemeClr>
                </a:solidFill>
                <a:latin typeface="Microsoft YaHei" panose="020B0503020204020204" pitchFamily="34" charset="-122"/>
                <a:ea typeface="Microsoft YaHei" panose="020B0503020204020204" pitchFamily="34" charset="-122"/>
              </a:rPr>
              <a:t>2024</a:t>
            </a:r>
            <a:r>
              <a:rPr lang="zh-CN" altLang="en-US" b="1" dirty="0">
                <a:solidFill>
                  <a:schemeClr val="tx1">
                    <a:lumMod val="75000"/>
                    <a:lumOff val="25000"/>
                  </a:schemeClr>
                </a:solidFill>
                <a:latin typeface="Microsoft YaHei" panose="020B0503020204020204" pitchFamily="34" charset="-122"/>
                <a:ea typeface="Microsoft YaHei" panose="020B0503020204020204" pitchFamily="34" charset="-122"/>
              </a:rPr>
              <a:t>年</a:t>
            </a:r>
            <a:r>
              <a:rPr lang="en-US" altLang="zh-CN" b="1" dirty="0">
                <a:solidFill>
                  <a:schemeClr val="tx1">
                    <a:lumMod val="75000"/>
                    <a:lumOff val="25000"/>
                  </a:schemeClr>
                </a:solidFill>
                <a:latin typeface="Microsoft YaHei" panose="020B0503020204020204" pitchFamily="34" charset="-122"/>
                <a:ea typeface="Microsoft YaHei" panose="020B0503020204020204" pitchFamily="34" charset="-122"/>
              </a:rPr>
              <a:t>7</a:t>
            </a:r>
            <a:r>
              <a:rPr lang="zh-CN" altLang="en-US" b="1" dirty="0">
                <a:solidFill>
                  <a:schemeClr val="tx1">
                    <a:lumMod val="75000"/>
                    <a:lumOff val="25000"/>
                  </a:schemeClr>
                </a:solidFill>
                <a:latin typeface="Microsoft YaHei" panose="020B0503020204020204" pitchFamily="34" charset="-122"/>
                <a:ea typeface="Microsoft YaHei" panose="020B0503020204020204" pitchFamily="34" charset="-122"/>
              </a:rPr>
              <a:t>月</a:t>
            </a:r>
            <a:r>
              <a:rPr lang="en-US" altLang="zh-CN" b="1" dirty="0">
                <a:solidFill>
                  <a:schemeClr val="tx1">
                    <a:lumMod val="75000"/>
                    <a:lumOff val="25000"/>
                  </a:schemeClr>
                </a:solidFill>
                <a:latin typeface="Microsoft YaHei" panose="020B0503020204020204" pitchFamily="34" charset="-122"/>
                <a:ea typeface="Microsoft YaHei" panose="020B0503020204020204" pitchFamily="34" charset="-122"/>
              </a:rPr>
              <a:t>5</a:t>
            </a:r>
            <a:r>
              <a:rPr lang="zh-CN" altLang="en-US" b="1" dirty="0">
                <a:solidFill>
                  <a:schemeClr val="tx1">
                    <a:lumMod val="75000"/>
                    <a:lumOff val="25000"/>
                  </a:schemeClr>
                </a:solidFill>
                <a:latin typeface="Microsoft YaHei" panose="020B0503020204020204" pitchFamily="34" charset="-122"/>
                <a:ea typeface="Microsoft YaHei" panose="020B0503020204020204" pitchFamily="34" charset="-122"/>
              </a:rPr>
              <a:t>日下午</a:t>
            </a:r>
            <a:r>
              <a:rPr lang="en-US" altLang="zh-CN" b="1" dirty="0">
                <a:solidFill>
                  <a:schemeClr val="tx1">
                    <a:lumMod val="75000"/>
                    <a:lumOff val="25000"/>
                  </a:schemeClr>
                </a:solidFill>
                <a:latin typeface="Microsoft YaHei" panose="020B0503020204020204" pitchFamily="34" charset="-122"/>
                <a:ea typeface="Microsoft YaHei" panose="020B0503020204020204" pitchFamily="34" charset="-122"/>
              </a:rPr>
              <a:t>4</a:t>
            </a:r>
            <a:r>
              <a:rPr lang="zh-CN" altLang="en-US" b="1" dirty="0">
                <a:solidFill>
                  <a:schemeClr val="tx1">
                    <a:lumMod val="75000"/>
                    <a:lumOff val="25000"/>
                  </a:schemeClr>
                </a:solidFill>
                <a:latin typeface="Microsoft YaHei" panose="020B0503020204020204" pitchFamily="34" charset="-122"/>
                <a:ea typeface="Microsoft YaHei" panose="020B0503020204020204" pitchFamily="34" charset="-122"/>
              </a:rPr>
              <a:t>：</a:t>
            </a:r>
            <a:r>
              <a:rPr lang="en-US" altLang="zh-CN" b="1" dirty="0">
                <a:solidFill>
                  <a:schemeClr val="tx1">
                    <a:lumMod val="75000"/>
                    <a:lumOff val="25000"/>
                  </a:schemeClr>
                </a:solidFill>
                <a:latin typeface="Microsoft YaHei" panose="020B0503020204020204" pitchFamily="34" charset="-122"/>
                <a:ea typeface="Microsoft YaHei" panose="020B0503020204020204" pitchFamily="34" charset="-122"/>
              </a:rPr>
              <a:t>30</a:t>
            </a:r>
            <a:r>
              <a:rPr lang="zh-CN" altLang="en-US" b="1" dirty="0">
                <a:solidFill>
                  <a:schemeClr val="tx1">
                    <a:lumMod val="75000"/>
                    <a:lumOff val="25000"/>
                  </a:schemeClr>
                </a:solidFill>
                <a:latin typeface="Microsoft YaHei" panose="020B0503020204020204" pitchFamily="34" charset="-122"/>
                <a:ea typeface="Microsoft YaHei" panose="020B0503020204020204" pitchFamily="34" charset="-122"/>
              </a:rPr>
              <a:t>。</a:t>
            </a:r>
            <a:endParaRPr lang="en-US" b="1" dirty="0">
              <a:solidFill>
                <a:schemeClr val="tx1">
                  <a:lumMod val="75000"/>
                  <a:lumOff val="25000"/>
                </a:schemeClr>
              </a:solidFill>
              <a:latin typeface="Microsoft YaHei" panose="020B0503020204020204" pitchFamily="34" charset="-122"/>
              <a:ea typeface="Microsoft YaHei" panose="020B0503020204020204" pitchFamily="34" charset="-122"/>
            </a:endParaRPr>
          </a:p>
          <a:p>
            <a:pPr marL="0" indent="0">
              <a:lnSpc>
                <a:spcPct val="100000"/>
              </a:lnSpc>
              <a:buNone/>
            </a:pPr>
            <a:endParaRPr lang="en-US" b="1" dirty="0">
              <a:solidFill>
                <a:schemeClr val="tx1">
                  <a:lumMod val="75000"/>
                  <a:lumOff val="25000"/>
                </a:schemeClr>
              </a:solidFill>
            </a:endParaRPr>
          </a:p>
          <a:p>
            <a:pPr>
              <a:lnSpc>
                <a:spcPct val="100000"/>
              </a:lnSpc>
            </a:pPr>
            <a:r>
              <a:rPr lang="zh-CN" altLang="en-US"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更多关于该项目的信息，请登录：</a:t>
            </a:r>
            <a:r>
              <a:rPr lang="en-US" dirty="0">
                <a:solidFill>
                  <a:schemeClr val="tx1">
                    <a:lumMod val="75000"/>
                    <a:lumOff val="25000"/>
                  </a:schemeClr>
                </a:solidFill>
              </a:rPr>
              <a:t> </a:t>
            </a:r>
            <a:r>
              <a:rPr lang="en-US" dirty="0">
                <a:solidFill>
                  <a:schemeClr val="accent1"/>
                </a:solidFill>
                <a:hlinkClick r:id="rId4">
                  <a:extLst>
                    <a:ext uri="{A12FA001-AC4F-418D-AE19-62706E023703}">
                      <ahyp:hlinkClr xmlns:ahyp="http://schemas.microsoft.com/office/drawing/2018/hyperlinkcolor" val="tx"/>
                    </a:ext>
                  </a:extLst>
                </a:hlinkClick>
              </a:rPr>
              <a:t>https://planning.lacity.gov/development-services/eir/130-College-project</a:t>
            </a:r>
            <a:r>
              <a:rPr lang="en-US" dirty="0">
                <a:solidFill>
                  <a:schemeClr val="accent1"/>
                </a:solidFill>
              </a:rPr>
              <a:t> </a:t>
            </a:r>
          </a:p>
        </p:txBody>
      </p:sp>
      <p:sp>
        <p:nvSpPr>
          <p:cNvPr id="5" name="Slide Number Placeholder 4"/>
          <p:cNvSpPr>
            <a:spLocks noGrp="1"/>
          </p:cNvSpPr>
          <p:nvPr>
            <p:ph type="sldNum" sz="quarter" idx="15"/>
          </p:nvPr>
        </p:nvSpPr>
        <p:spPr/>
        <p:txBody>
          <a:bodyPr/>
          <a:lstStyle/>
          <a:p>
            <a:fld id="{67311E41-1C1D-E142-B80D-C88EA1510631}" type="slidenum">
              <a:rPr lang="en-US" smtClean="0">
                <a:latin typeface="Arial" panose="020B0604020202020204" pitchFamily="34" charset="0"/>
                <a:cs typeface="Arial" panose="020B0604020202020204" pitchFamily="34" charset="0"/>
              </a:rPr>
              <a:t>17</a:t>
            </a:fld>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F2DBE8C-05EB-41ED-9D4A-F4C18BEF029D}"/>
              </a:ext>
            </a:extLst>
          </p:cNvPr>
          <p:cNvSpPr txBox="1"/>
          <p:nvPr/>
        </p:nvSpPr>
        <p:spPr>
          <a:xfrm>
            <a:off x="1431784" y="6094741"/>
            <a:ext cx="6280431" cy="523220"/>
          </a:xfrm>
          <a:prstGeom prst="rect">
            <a:avLst/>
          </a:prstGeom>
          <a:noFill/>
        </p:spPr>
        <p:txBody>
          <a:bodyPr wrap="square" rtlCol="0">
            <a:spAutoFit/>
          </a:bodyPr>
          <a:lstStyle/>
          <a:p>
            <a:pPr algn="ctr"/>
            <a:r>
              <a:rPr lang="zh-CN" altLang="en-US" sz="1400" i="1"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rPr>
              <a:t>在接下来问答环节中提出的问题、意见和回答</a:t>
            </a:r>
            <a:r>
              <a:rPr lang="zh-CN" altLang="en-US" sz="1400" b="1" i="1" u="sng" dirty="0">
                <a:solidFill>
                  <a:schemeClr val="tx1">
                    <a:lumMod val="75000"/>
                    <a:lumOff val="25000"/>
                  </a:schemeClr>
                </a:solidFill>
                <a:latin typeface="Microsoft YaHei" panose="020B0503020204020204" pitchFamily="34" charset="-122"/>
                <a:ea typeface="Microsoft YaHei" panose="020B0503020204020204" pitchFamily="34" charset="-122"/>
                <a:cs typeface="Arial" panose="020B0604020202020204" pitchFamily="34" charset="0"/>
              </a:rPr>
              <a:t>不会</a:t>
            </a:r>
            <a:r>
              <a:rPr lang="zh-CN" altLang="en-US" sz="1400" i="1"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rPr>
              <a:t>成为正式书面意见被纳入到立项通知意见期的一部分。</a:t>
            </a:r>
            <a:endParaRPr lang="en-US" sz="1400" i="1" dirty="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Arial" panose="020B0604020202020204" pitchFamily="34" charset="0"/>
            </a:endParaRPr>
          </a:p>
        </p:txBody>
      </p:sp>
      <p:sp>
        <p:nvSpPr>
          <p:cNvPr id="9" name="Title 3">
            <a:extLst>
              <a:ext uri="{FF2B5EF4-FFF2-40B4-BE49-F238E27FC236}">
                <a16:creationId xmlns:a16="http://schemas.microsoft.com/office/drawing/2014/main" id="{67BFF371-56C9-33CB-18D9-6EACD033C416}"/>
              </a:ext>
            </a:extLst>
          </p:cNvPr>
          <p:cNvSpPr txBox="1">
            <a:spLocks/>
          </p:cNvSpPr>
          <p:nvPr/>
        </p:nvSpPr>
        <p:spPr>
          <a:xfrm>
            <a:off x="471219" y="520784"/>
            <a:ext cx="8188224" cy="1053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404040"/>
                </a:solidFill>
                <a:latin typeface="Arial" panose="020B0604020202020204" pitchFamily="34" charset="0"/>
                <a:ea typeface="+mj-ea"/>
                <a:cs typeface="Arial" panose="020B0604020202020204" pitchFamily="34" charset="0"/>
              </a:defRPr>
            </a:lvl1pPr>
          </a:lstStyle>
          <a:p>
            <a:r>
              <a:rPr lang="zh-CN" altLang="en-US" sz="4000" dirty="0">
                <a:latin typeface="Microsoft YaHei" panose="020B0503020204020204" pitchFamily="34" charset="-122"/>
                <a:ea typeface="Microsoft YaHei" panose="020B0503020204020204" pitchFamily="34" charset="-122"/>
              </a:rPr>
              <a:t>如何提交公众意见</a:t>
            </a:r>
            <a:endParaRPr lang="en-US" sz="4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788339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2ACEEE-5404-F54C-A2B0-004BC6BB2DBA}"/>
              </a:ext>
            </a:extLst>
          </p:cNvPr>
          <p:cNvSpPr>
            <a:spLocks noGrp="1"/>
          </p:cNvSpPr>
          <p:nvPr>
            <p:ph idx="1"/>
          </p:nvPr>
        </p:nvSpPr>
        <p:spPr>
          <a:xfrm>
            <a:off x="427630" y="1614326"/>
            <a:ext cx="7899247" cy="4309825"/>
          </a:xfrm>
        </p:spPr>
        <p:txBody>
          <a:bodyPr>
            <a:normAutofit lnSpcReduction="10000"/>
          </a:bodyPr>
          <a:lstStyle/>
          <a:p>
            <a:pPr marL="425450" indent="-285750">
              <a:lnSpc>
                <a:spcPct val="100000"/>
              </a:lnSpc>
              <a:spcBef>
                <a:spcPts val="0"/>
              </a:spcBef>
              <a:buSzPts val="1400"/>
            </a:pPr>
            <a:r>
              <a:rPr lang="zh-CN" altLang="en-US" sz="3000"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通过</a:t>
            </a:r>
            <a:r>
              <a:rPr lang="en-US" sz="3000"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 Zoom: </a:t>
            </a:r>
            <a:r>
              <a:rPr lang="zh-CN" sz="3200" kern="100" dirty="0">
                <a:effectLst/>
                <a:latin typeface="Microsoft YaHei UI Light" panose="020B0502040204020203" pitchFamily="34" charset="-122"/>
                <a:ea typeface="Microsoft YaHei UI Light" panose="020B0502040204020203" pitchFamily="34" charset="-122"/>
              </a:rPr>
              <a:t>点击</a:t>
            </a:r>
            <a:r>
              <a:rPr lang="zh-CN" sz="3200" b="1" kern="100" dirty="0">
                <a:effectLst/>
                <a:latin typeface="Microsoft YaHei" panose="020B0503020204020204" pitchFamily="34" charset="-122"/>
                <a:ea typeface="Microsoft YaHei" panose="020B0503020204020204" pitchFamily="34" charset="-122"/>
              </a:rPr>
              <a:t>“举手“（</a:t>
            </a:r>
            <a:r>
              <a:rPr lang="en-US" sz="3200" b="1" kern="100" dirty="0">
                <a:effectLst/>
                <a:latin typeface="Microsoft YaHei" panose="020B0503020204020204" pitchFamily="34" charset="-122"/>
                <a:ea typeface="Microsoft YaHei" panose="020B0503020204020204" pitchFamily="34" charset="-122"/>
                <a:cs typeface="Times New Roman" panose="02020603050405020304" pitchFamily="18" charset="0"/>
              </a:rPr>
              <a:t>raise hand</a:t>
            </a:r>
            <a:r>
              <a:rPr lang="zh-CN" sz="3200" b="1" kern="100" dirty="0">
                <a:effectLst/>
                <a:latin typeface="Microsoft YaHei" panose="020B0503020204020204" pitchFamily="34" charset="-122"/>
                <a:ea typeface="Microsoft YaHei" panose="020B0503020204020204" pitchFamily="34" charset="-122"/>
              </a:rPr>
              <a:t>）</a:t>
            </a:r>
            <a:r>
              <a:rPr lang="zh-CN" sz="3200" kern="100" dirty="0">
                <a:effectLst/>
                <a:latin typeface="Microsoft YaHei UI Light" panose="020B0502040204020203" pitchFamily="34" charset="-122"/>
                <a:ea typeface="Microsoft YaHei UI Light" panose="020B0502040204020203" pitchFamily="34" charset="-122"/>
              </a:rPr>
              <a:t>图标</a:t>
            </a:r>
            <a:r>
              <a:rPr lang="zh-CN" altLang="en-US" sz="3200" kern="100" dirty="0">
                <a:effectLst/>
                <a:latin typeface="Microsoft YaHei UI Light" panose="020B0502040204020203" pitchFamily="34" charset="-122"/>
                <a:ea typeface="Microsoft YaHei UI Light" panose="020B0502040204020203" pitchFamily="34" charset="-122"/>
              </a:rPr>
              <a:t>。</a:t>
            </a:r>
            <a:r>
              <a:rPr lang="zh-CN" altLang="en-US" sz="3200" kern="100" dirty="0">
                <a:latin typeface="Microsoft YaHei UI Light" panose="020B0502040204020203" pitchFamily="34" charset="-122"/>
                <a:ea typeface="Microsoft YaHei UI Light" panose="020B0502040204020203" pitchFamily="34" charset="-122"/>
              </a:rPr>
              <a:t>当轮到您发言的时候，</a:t>
            </a:r>
            <a:r>
              <a:rPr lang="zh-CN" sz="3200" kern="100" dirty="0">
                <a:effectLst/>
                <a:latin typeface="Microsoft YaHei UI Light" panose="020B0502040204020203" pitchFamily="34" charset="-122"/>
                <a:ea typeface="Microsoft YaHei UI Light" panose="020B0502040204020203" pitchFamily="34" charset="-122"/>
              </a:rPr>
              <a:t>工作人员将会叫出您在</a:t>
            </a:r>
            <a:r>
              <a:rPr lang="en-US" sz="3200" kern="100" dirty="0">
                <a:effectLst/>
                <a:latin typeface="Microsoft YaHei UI Light" panose="020B0502040204020203" pitchFamily="34" charset="-122"/>
                <a:ea typeface="Microsoft YaHei UI Light" panose="020B0502040204020203" pitchFamily="34" charset="-122"/>
                <a:cs typeface="Times New Roman" panose="02020603050405020304" pitchFamily="18" charset="0"/>
              </a:rPr>
              <a:t>Zoom</a:t>
            </a:r>
            <a:r>
              <a:rPr lang="zh-CN" sz="3200" kern="100" dirty="0">
                <a:effectLst/>
                <a:latin typeface="Microsoft YaHei UI Light" panose="020B0502040204020203" pitchFamily="34" charset="-122"/>
                <a:ea typeface="Microsoft YaHei UI Light" panose="020B0502040204020203" pitchFamily="34" charset="-122"/>
              </a:rPr>
              <a:t>上登陆的名字</a:t>
            </a:r>
            <a:r>
              <a:rPr lang="zh-CN" altLang="en-US" sz="3200" kern="100" dirty="0">
                <a:latin typeface="Microsoft YaHei UI Light" panose="020B0502040204020203" pitchFamily="34" charset="-122"/>
                <a:ea typeface="Microsoft YaHei UI Light" panose="020B0502040204020203" pitchFamily="34" charset="-122"/>
              </a:rPr>
              <a:t>并取消您的静音。</a:t>
            </a:r>
            <a:br>
              <a:rPr lang="en-US" sz="3000"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br>
            <a:endParaRPr lang="en-US" sz="3000" dirty="0">
              <a:solidFill>
                <a:schemeClr val="tx1">
                  <a:lumMod val="75000"/>
                  <a:lumOff val="25000"/>
                </a:schemeClr>
              </a:solidFill>
              <a:latin typeface="Microsoft YaHei UI Light" panose="020B0502040204020203" pitchFamily="34" charset="-122"/>
              <a:ea typeface="Microsoft YaHei UI Light" panose="020B0502040204020203" pitchFamily="34" charset="-122"/>
            </a:endParaRPr>
          </a:p>
          <a:p>
            <a:pPr marL="425450" indent="-285750">
              <a:lnSpc>
                <a:spcPct val="100000"/>
              </a:lnSpc>
              <a:spcBef>
                <a:spcPts val="0"/>
              </a:spcBef>
              <a:buSzPts val="1400"/>
            </a:pPr>
            <a:r>
              <a:rPr lang="zh-CN" altLang="en-US" sz="3000"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通过电话</a:t>
            </a:r>
            <a:r>
              <a:rPr lang="en-US" sz="3000"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a:t>
            </a:r>
            <a:r>
              <a:rPr lang="zh-CN" altLang="en-US" sz="3000"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请按*</a:t>
            </a:r>
            <a:r>
              <a:rPr lang="en-US" altLang="zh-CN" sz="3000"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9</a:t>
            </a:r>
            <a:r>
              <a:rPr lang="zh-CN" altLang="en-US" sz="3000"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来</a:t>
            </a:r>
            <a:r>
              <a:rPr lang="zh-CN" altLang="en-US" sz="3000" b="1" dirty="0">
                <a:solidFill>
                  <a:schemeClr val="tx1">
                    <a:lumMod val="75000"/>
                    <a:lumOff val="25000"/>
                  </a:schemeClr>
                </a:solidFill>
                <a:latin typeface="Microsoft YaHei" panose="020B0503020204020204" pitchFamily="34" charset="-122"/>
                <a:ea typeface="Microsoft YaHei" panose="020B0503020204020204" pitchFamily="34" charset="-122"/>
              </a:rPr>
              <a:t>举手</a:t>
            </a:r>
            <a:r>
              <a:rPr lang="zh-CN" altLang="en-US" sz="3000"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。当轮到您发言的时候，工作人员将会说出您电话号码的后</a:t>
            </a:r>
            <a:r>
              <a:rPr lang="en-US" altLang="zh-CN" sz="3000"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4</a:t>
            </a:r>
            <a:r>
              <a:rPr lang="zh-CN" altLang="en-US" sz="3000"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位数字。当您听到提示音后，您需要按*</a:t>
            </a:r>
            <a:r>
              <a:rPr lang="en-US" altLang="zh-CN" sz="3000"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6</a:t>
            </a:r>
            <a:r>
              <a:rPr lang="zh-CN" altLang="en-US" sz="3000" dirty="0">
                <a:solidFill>
                  <a:schemeClr val="tx1">
                    <a:lumMod val="75000"/>
                    <a:lumOff val="25000"/>
                  </a:schemeClr>
                </a:solidFill>
                <a:latin typeface="Microsoft YaHei UI Light" panose="020B0502040204020203" pitchFamily="34" charset="-122"/>
                <a:ea typeface="Microsoft YaHei UI Light" panose="020B0502040204020203" pitchFamily="34" charset="-122"/>
              </a:rPr>
              <a:t>来取消静音</a:t>
            </a:r>
          </a:p>
        </p:txBody>
      </p:sp>
      <p:sp>
        <p:nvSpPr>
          <p:cNvPr id="3" name="Slide Number Placeholder 2"/>
          <p:cNvSpPr>
            <a:spLocks noGrp="1"/>
          </p:cNvSpPr>
          <p:nvPr>
            <p:ph type="sldNum" sz="quarter" idx="15"/>
          </p:nvPr>
        </p:nvSpPr>
        <p:spPr/>
        <p:txBody>
          <a:bodyPr/>
          <a:lstStyle/>
          <a:p>
            <a:fld id="{67311E41-1C1D-E142-B80D-C88EA1510631}" type="slidenum">
              <a:rPr lang="en-US" smtClean="0"/>
              <a:t>18</a:t>
            </a:fld>
            <a:endParaRPr lang="en-US" dirty="0"/>
          </a:p>
        </p:txBody>
      </p:sp>
      <p:sp>
        <p:nvSpPr>
          <p:cNvPr id="9" name="Title 3">
            <a:extLst>
              <a:ext uri="{FF2B5EF4-FFF2-40B4-BE49-F238E27FC236}">
                <a16:creationId xmlns:a16="http://schemas.microsoft.com/office/drawing/2014/main" id="{6D0B2555-2A50-ED47-1177-B82069B53AF6}"/>
              </a:ext>
            </a:extLst>
          </p:cNvPr>
          <p:cNvSpPr txBox="1">
            <a:spLocks/>
          </p:cNvSpPr>
          <p:nvPr/>
        </p:nvSpPr>
        <p:spPr>
          <a:xfrm>
            <a:off x="471219" y="502617"/>
            <a:ext cx="8188224" cy="11117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404040"/>
                </a:solidFill>
                <a:latin typeface="Arial" panose="020B0604020202020204" pitchFamily="34" charset="0"/>
                <a:ea typeface="+mj-ea"/>
                <a:cs typeface="Arial" panose="020B0604020202020204" pitchFamily="34" charset="0"/>
              </a:defRPr>
            </a:lvl1pPr>
          </a:lstStyle>
          <a:p>
            <a:r>
              <a:rPr lang="zh-CN" altLang="en-US" sz="4000" dirty="0">
                <a:latin typeface="Microsoft YaHei" panose="020B0503020204020204" pitchFamily="34" charset="-122"/>
                <a:ea typeface="Microsoft YaHei" panose="020B0503020204020204" pitchFamily="34" charset="-122"/>
              </a:rPr>
              <a:t>参与会议</a:t>
            </a:r>
            <a:endParaRPr lang="en-US" sz="4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61915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buildings with trees and roads&#10;&#10;Description automatically generated">
            <a:extLst>
              <a:ext uri="{FF2B5EF4-FFF2-40B4-BE49-F238E27FC236}">
                <a16:creationId xmlns:a16="http://schemas.microsoft.com/office/drawing/2014/main" id="{5BDE0045-15D7-E0DC-DFDE-6D9EACF5EF4D}"/>
              </a:ext>
            </a:extLst>
          </p:cNvPr>
          <p:cNvPicPr>
            <a:picLocks noChangeAspect="1"/>
          </p:cNvPicPr>
          <p:nvPr/>
        </p:nvPicPr>
        <p:blipFill>
          <a:blip r:embed="rId3">
            <a:alphaModFix amt="60000"/>
          </a:blip>
          <a:stretch>
            <a:fillRect/>
          </a:stretch>
        </p:blipFill>
        <p:spPr>
          <a:xfrm>
            <a:off x="1" y="0"/>
            <a:ext cx="9144000" cy="6858000"/>
          </a:xfrm>
          <a:prstGeom prst="rect">
            <a:avLst/>
          </a:prstGeom>
        </p:spPr>
      </p:pic>
      <p:sp>
        <p:nvSpPr>
          <p:cNvPr id="5" name="Slide Number Placeholder 4">
            <a:extLst>
              <a:ext uri="{FF2B5EF4-FFF2-40B4-BE49-F238E27FC236}">
                <a16:creationId xmlns:a16="http://schemas.microsoft.com/office/drawing/2014/main" id="{F2B66307-17B3-4591-9931-A5DBB8411B2E}"/>
              </a:ext>
            </a:extLst>
          </p:cNvPr>
          <p:cNvSpPr>
            <a:spLocks noGrp="1"/>
          </p:cNvSpPr>
          <p:nvPr>
            <p:ph type="sldNum" sz="quarter" idx="15"/>
          </p:nvPr>
        </p:nvSpPr>
        <p:spPr>
          <a:xfrm>
            <a:off x="6457950" y="6356350"/>
            <a:ext cx="2057400" cy="365125"/>
          </a:xfrm>
        </p:spPr>
        <p:txBody>
          <a:bodyPr vert="horz" lIns="91440" tIns="45720" rIns="91440" bIns="45720" rtlCol="0" anchor="ctr">
            <a:normAutofit/>
          </a:bodyPr>
          <a:lstStyle/>
          <a:p>
            <a:pPr defTabSz="914400">
              <a:spcAft>
                <a:spcPts val="600"/>
              </a:spcAft>
              <a:defRPr/>
            </a:pPr>
            <a:fld id="{67311E41-1C1D-E142-B80D-C88EA1510631}" type="slidenum">
              <a:rPr lang="en-US" sz="1000">
                <a:solidFill>
                  <a:srgbClr val="FFFFFF"/>
                </a:solidFill>
                <a:latin typeface="Calibri" panose="020F0502020204030204"/>
              </a:rPr>
              <a:pPr defTabSz="914400">
                <a:spcAft>
                  <a:spcPts val="600"/>
                </a:spcAft>
                <a:defRPr/>
              </a:pPr>
              <a:t>19</a:t>
            </a:fld>
            <a:endParaRPr lang="en-US" sz="1000">
              <a:solidFill>
                <a:srgbClr val="FFFFFF"/>
              </a:solidFill>
              <a:latin typeface="Calibri" panose="020F0502020204030204"/>
            </a:endParaRPr>
          </a:p>
        </p:txBody>
      </p:sp>
      <p:sp>
        <p:nvSpPr>
          <p:cNvPr id="13" name="Title 3">
            <a:extLst>
              <a:ext uri="{FF2B5EF4-FFF2-40B4-BE49-F238E27FC236}">
                <a16:creationId xmlns:a16="http://schemas.microsoft.com/office/drawing/2014/main" id="{9DACEE20-53B1-403D-AEFB-9AB380CDD53B}"/>
              </a:ext>
            </a:extLst>
          </p:cNvPr>
          <p:cNvSpPr>
            <a:spLocks noGrp="1"/>
          </p:cNvSpPr>
          <p:nvPr/>
        </p:nvSpPr>
        <p:spPr>
          <a:xfrm>
            <a:off x="1284087" y="3240067"/>
            <a:ext cx="6858000" cy="9894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rgbClr val="404040"/>
                </a:solidFill>
                <a:latin typeface="Arial" panose="020B0604020202020204" pitchFamily="34" charset="0"/>
                <a:ea typeface="+mj-ea"/>
                <a:cs typeface="Arial" panose="020B0604020202020204" pitchFamily="34" charset="0"/>
              </a:defRPr>
            </a:lvl1pPr>
          </a:lstStyle>
          <a:p>
            <a:pPr algn="ctr"/>
            <a:r>
              <a:rPr lang="zh-CN" altLang="en-US" sz="6000" dirty="0">
                <a:solidFill>
                  <a:srgbClr val="FFFFFF"/>
                </a:solidFill>
                <a:latin typeface="Microsoft YaHei" panose="020B0503020204020204" pitchFamily="34" charset="-122"/>
                <a:ea typeface="Microsoft YaHei" panose="020B0503020204020204" pitchFamily="34" charset="-122"/>
              </a:rPr>
              <a:t>问答环节</a:t>
            </a:r>
            <a:endParaRPr lang="en-US" sz="6000" dirty="0">
              <a:solidFill>
                <a:srgbClr val="FFFFFF"/>
              </a:solidFill>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15400094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2ACEEE-5404-F54C-A2B0-004BC6BB2DBA}"/>
              </a:ext>
            </a:extLst>
          </p:cNvPr>
          <p:cNvSpPr>
            <a:spLocks noGrp="1"/>
          </p:cNvSpPr>
          <p:nvPr>
            <p:ph idx="1"/>
          </p:nvPr>
        </p:nvSpPr>
        <p:spPr>
          <a:xfrm>
            <a:off x="484557" y="1876723"/>
            <a:ext cx="8172061" cy="4168165"/>
          </a:xfrm>
        </p:spPr>
        <p:txBody>
          <a:bodyPr>
            <a:normAutofit fontScale="25000" lnSpcReduction="20000"/>
          </a:bodyPr>
          <a:lstStyle/>
          <a:p>
            <a:r>
              <a:rPr lang="zh-CN" altLang="en-US" sz="7200" dirty="0">
                <a:solidFill>
                  <a:schemeClr val="tx1">
                    <a:lumMod val="75000"/>
                    <a:lumOff val="25000"/>
                  </a:schemeClr>
                </a:solidFill>
                <a:latin typeface="Microsoft YaHei" panose="020B0503020204020204" pitchFamily="34" charset="-122"/>
                <a:ea typeface="Microsoft YaHei" panose="020B0503020204020204" pitchFamily="34" charset="-122"/>
              </a:rPr>
              <a:t>范围界定会议的目的</a:t>
            </a:r>
            <a:endParaRPr lang="en-US" sz="7200" dirty="0">
              <a:solidFill>
                <a:schemeClr val="tx1">
                  <a:lumMod val="75000"/>
                  <a:lumOff val="25000"/>
                </a:schemeClr>
              </a:solidFill>
              <a:latin typeface="Microsoft YaHei" panose="020B0503020204020204" pitchFamily="34" charset="-122"/>
              <a:ea typeface="Microsoft YaHei" panose="020B0503020204020204" pitchFamily="34" charset="-122"/>
            </a:endParaRPr>
          </a:p>
          <a:p>
            <a:r>
              <a:rPr lang="zh-CN" altLang="en-US" sz="7200" dirty="0">
                <a:solidFill>
                  <a:schemeClr val="tx1">
                    <a:lumMod val="75000"/>
                    <a:lumOff val="25000"/>
                  </a:schemeClr>
                </a:solidFill>
                <a:latin typeface="Microsoft YaHei" panose="020B0503020204020204" pitchFamily="34" charset="-122"/>
                <a:ea typeface="Microsoft YaHei" panose="020B0503020204020204" pitchFamily="34" charset="-122"/>
              </a:rPr>
              <a:t>项目概述</a:t>
            </a:r>
            <a:endParaRPr lang="en-US" sz="7200" dirty="0">
              <a:solidFill>
                <a:schemeClr val="tx1">
                  <a:lumMod val="75000"/>
                  <a:lumOff val="25000"/>
                </a:schemeClr>
              </a:solidFill>
              <a:latin typeface="Microsoft YaHei" panose="020B0503020204020204" pitchFamily="34" charset="-122"/>
              <a:ea typeface="Microsoft YaHei" panose="020B0503020204020204" pitchFamily="34" charset="-122"/>
            </a:endParaRPr>
          </a:p>
          <a:p>
            <a:r>
              <a:rPr lang="zh-CN" altLang="en-US" sz="7200" dirty="0">
                <a:solidFill>
                  <a:schemeClr val="tx1">
                    <a:lumMod val="75000"/>
                    <a:lumOff val="25000"/>
                  </a:schemeClr>
                </a:solidFill>
                <a:latin typeface="Microsoft YaHei" panose="020B0503020204020204" pitchFamily="34" charset="-122"/>
                <a:ea typeface="Microsoft YaHei" panose="020B0503020204020204" pitchFamily="34" charset="-122"/>
              </a:rPr>
              <a:t>市政府审查流程的概述</a:t>
            </a:r>
            <a:endParaRPr lang="en-US" sz="7200" dirty="0">
              <a:solidFill>
                <a:schemeClr val="tx1">
                  <a:lumMod val="75000"/>
                  <a:lumOff val="25000"/>
                </a:schemeClr>
              </a:solidFill>
              <a:latin typeface="Microsoft YaHei" panose="020B0503020204020204" pitchFamily="34" charset="-122"/>
              <a:ea typeface="Microsoft YaHei" panose="020B0503020204020204" pitchFamily="34" charset="-122"/>
            </a:endParaRPr>
          </a:p>
          <a:p>
            <a:r>
              <a:rPr lang="zh-CN" altLang="en-US" sz="7200" dirty="0">
                <a:solidFill>
                  <a:schemeClr val="tx1">
                    <a:lumMod val="75000"/>
                    <a:lumOff val="25000"/>
                  </a:schemeClr>
                </a:solidFill>
                <a:latin typeface="Microsoft YaHei" panose="020B0503020204020204" pitchFamily="34" charset="-122"/>
                <a:ea typeface="Microsoft YaHei" panose="020B0503020204020204" pitchFamily="34" charset="-122"/>
              </a:rPr>
              <a:t>环境影响报告（</a:t>
            </a:r>
            <a:r>
              <a:rPr lang="en-US" altLang="zh-CN" sz="7200" dirty="0">
                <a:solidFill>
                  <a:schemeClr val="tx1">
                    <a:lumMod val="75000"/>
                    <a:lumOff val="25000"/>
                  </a:schemeClr>
                </a:solidFill>
                <a:latin typeface="Microsoft YaHei" panose="020B0503020204020204" pitchFamily="34" charset="-122"/>
                <a:ea typeface="Microsoft YaHei" panose="020B0503020204020204" pitchFamily="34" charset="-122"/>
              </a:rPr>
              <a:t>EIR</a:t>
            </a:r>
            <a:r>
              <a:rPr lang="zh-CN" altLang="en-US" sz="7200" dirty="0">
                <a:solidFill>
                  <a:schemeClr val="tx1">
                    <a:lumMod val="75000"/>
                    <a:lumOff val="25000"/>
                  </a:schemeClr>
                </a:solidFill>
                <a:latin typeface="Microsoft YaHei" panose="020B0503020204020204" pitchFamily="34" charset="-122"/>
                <a:ea typeface="Microsoft YaHei" panose="020B0503020204020204" pitchFamily="34" charset="-122"/>
              </a:rPr>
              <a:t>）草案的范围界定、内容以及申请授权事项</a:t>
            </a:r>
            <a:endParaRPr lang="en-US" sz="7200" dirty="0">
              <a:solidFill>
                <a:schemeClr val="tx1">
                  <a:lumMod val="75000"/>
                  <a:lumOff val="25000"/>
                </a:schemeClr>
              </a:solidFill>
              <a:latin typeface="Microsoft YaHei" panose="020B0503020204020204" pitchFamily="34" charset="-122"/>
              <a:ea typeface="Microsoft YaHei" panose="020B0503020204020204" pitchFamily="34" charset="-122"/>
            </a:endParaRPr>
          </a:p>
          <a:p>
            <a:r>
              <a:rPr lang="zh-CN" altLang="en-US" sz="7200" dirty="0">
                <a:solidFill>
                  <a:schemeClr val="tx1">
                    <a:lumMod val="75000"/>
                    <a:lumOff val="25000"/>
                  </a:schemeClr>
                </a:solidFill>
                <a:latin typeface="Microsoft YaHei" panose="020B0503020204020204" pitchFamily="34" charset="-122"/>
                <a:ea typeface="Microsoft YaHei" panose="020B0503020204020204" pitchFamily="34" charset="-122"/>
              </a:rPr>
              <a:t>如何提交公众意见</a:t>
            </a:r>
            <a:endParaRPr lang="en-US" sz="7200" dirty="0">
              <a:solidFill>
                <a:schemeClr val="tx1">
                  <a:lumMod val="75000"/>
                  <a:lumOff val="25000"/>
                </a:schemeClr>
              </a:solidFill>
              <a:latin typeface="Microsoft YaHei" panose="020B0503020204020204" pitchFamily="34" charset="-122"/>
              <a:ea typeface="Microsoft YaHei" panose="020B0503020204020204" pitchFamily="34" charset="-122"/>
            </a:endParaRPr>
          </a:p>
          <a:p>
            <a:r>
              <a:rPr lang="zh-CN" altLang="en-US" sz="7200" dirty="0">
                <a:solidFill>
                  <a:schemeClr val="tx1">
                    <a:lumMod val="75000"/>
                    <a:lumOff val="25000"/>
                  </a:schemeClr>
                </a:solidFill>
                <a:latin typeface="Microsoft YaHei" panose="020B0503020204020204" pitchFamily="34" charset="-122"/>
                <a:ea typeface="Microsoft YaHei" panose="020B0503020204020204" pitchFamily="34" charset="-122"/>
              </a:rPr>
              <a:t>问答环节</a:t>
            </a:r>
            <a:endParaRPr lang="en-US" sz="7200" dirty="0">
              <a:solidFill>
                <a:schemeClr val="tx1">
                  <a:lumMod val="75000"/>
                  <a:lumOff val="25000"/>
                </a:schemeClr>
              </a:solidFill>
              <a:latin typeface="Microsoft YaHei" panose="020B0503020204020204" pitchFamily="34" charset="-122"/>
              <a:ea typeface="Microsoft YaHei" panose="020B0503020204020204" pitchFamily="34" charset="-122"/>
            </a:endParaRPr>
          </a:p>
          <a:p>
            <a:endParaRPr lang="en-US" sz="7200" dirty="0">
              <a:solidFill>
                <a:schemeClr val="tx1"/>
              </a:solidFill>
            </a:endParaRPr>
          </a:p>
          <a:p>
            <a:endParaRPr lang="en-US" sz="7200" dirty="0">
              <a:solidFill>
                <a:schemeClr val="tx1"/>
              </a:solidFill>
            </a:endParaRPr>
          </a:p>
          <a:p>
            <a:endParaRPr lang="en-US" sz="7200" dirty="0">
              <a:solidFill>
                <a:schemeClr val="tx1"/>
              </a:solidFill>
            </a:endParaRPr>
          </a:p>
          <a:p>
            <a:pPr marL="0" indent="0">
              <a:buNone/>
            </a:pPr>
            <a:endParaRPr lang="en-US" sz="7200" dirty="0">
              <a:solidFill>
                <a:schemeClr val="tx1"/>
              </a:solidFill>
            </a:endParaRPr>
          </a:p>
          <a:p>
            <a:pPr marL="0" indent="0">
              <a:buNone/>
            </a:pPr>
            <a:r>
              <a:rPr lang="zh-CN" altLang="en-US" sz="6400" b="1" dirty="0">
                <a:solidFill>
                  <a:schemeClr val="tx1">
                    <a:lumMod val="75000"/>
                    <a:lumOff val="25000"/>
                  </a:schemeClr>
                </a:solidFill>
                <a:latin typeface="Microsoft YaHei UI" panose="020B0503020204020204" pitchFamily="34" charset="-122"/>
                <a:ea typeface="Microsoft YaHei UI" panose="020B0503020204020204" pitchFamily="34" charset="-122"/>
              </a:rPr>
              <a:t>注意</a:t>
            </a:r>
            <a:r>
              <a:rPr lang="en-US" sz="6400" b="1" dirty="0">
                <a:solidFill>
                  <a:schemeClr val="tx1">
                    <a:lumMod val="75000"/>
                    <a:lumOff val="25000"/>
                  </a:schemeClr>
                </a:solidFill>
                <a:latin typeface="Microsoft YaHei UI" panose="020B0503020204020204" pitchFamily="34" charset="-122"/>
                <a:ea typeface="Microsoft YaHei UI" panose="020B0503020204020204" pitchFamily="34" charset="-122"/>
              </a:rPr>
              <a:t>: </a:t>
            </a:r>
            <a:r>
              <a:rPr lang="zh-CN" altLang="en-US" sz="6400" b="1" dirty="0">
                <a:solidFill>
                  <a:schemeClr val="tx1">
                    <a:lumMod val="75000"/>
                    <a:lumOff val="25000"/>
                  </a:schemeClr>
                </a:solidFill>
                <a:latin typeface="Microsoft YaHei UI" panose="020B0503020204020204" pitchFamily="34" charset="-122"/>
                <a:ea typeface="Microsoft YaHei UI" panose="020B0503020204020204" pitchFamily="34" charset="-122"/>
              </a:rPr>
              <a:t>公众范围界定会议不会对该项目作出任何决定</a:t>
            </a:r>
            <a:endParaRPr lang="en-US" i="1" dirty="0"/>
          </a:p>
        </p:txBody>
      </p:sp>
      <p:sp>
        <p:nvSpPr>
          <p:cNvPr id="3" name="Slide Number Placeholder 2"/>
          <p:cNvSpPr>
            <a:spLocks noGrp="1"/>
          </p:cNvSpPr>
          <p:nvPr>
            <p:ph type="sldNum" sz="quarter" idx="15"/>
          </p:nvPr>
        </p:nvSpPr>
        <p:spPr/>
        <p:txBody>
          <a:bodyPr/>
          <a:lstStyle/>
          <a:p>
            <a:fld id="{67311E41-1C1D-E142-B80D-C88EA1510631}" type="slidenum">
              <a:rPr lang="en-US" smtClean="0">
                <a:latin typeface="Arial" panose="020B0604020202020204" pitchFamily="34" charset="0"/>
                <a:cs typeface="Arial" panose="020B0604020202020204" pitchFamily="34" charset="0"/>
              </a:rPr>
              <a:t>2</a:t>
            </a:fld>
            <a:endParaRPr lang="en-US" dirty="0">
              <a:latin typeface="Arial" panose="020B0604020202020204" pitchFamily="34" charset="0"/>
              <a:cs typeface="Arial" panose="020B0604020202020204" pitchFamily="34" charset="0"/>
            </a:endParaRPr>
          </a:p>
        </p:txBody>
      </p:sp>
      <p:sp>
        <p:nvSpPr>
          <p:cNvPr id="7" name="Title 3">
            <a:extLst>
              <a:ext uri="{FF2B5EF4-FFF2-40B4-BE49-F238E27FC236}">
                <a16:creationId xmlns:a16="http://schemas.microsoft.com/office/drawing/2014/main" id="{DF1B8E49-E15B-74F1-E746-41F6492C47F1}"/>
              </a:ext>
            </a:extLst>
          </p:cNvPr>
          <p:cNvSpPr txBox="1">
            <a:spLocks/>
          </p:cNvSpPr>
          <p:nvPr/>
        </p:nvSpPr>
        <p:spPr>
          <a:xfrm>
            <a:off x="471219" y="502617"/>
            <a:ext cx="7348681" cy="11117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404040"/>
                </a:solidFill>
                <a:latin typeface="Arial" panose="020B0604020202020204" pitchFamily="34" charset="0"/>
                <a:ea typeface="+mj-ea"/>
                <a:cs typeface="Arial" panose="020B0604020202020204" pitchFamily="34" charset="0"/>
              </a:defRPr>
            </a:lvl1pPr>
          </a:lstStyle>
          <a:p>
            <a:r>
              <a:rPr lang="zh-CN" altLang="en-US" sz="4000" dirty="0">
                <a:latin typeface="Microsoft YaHei" panose="020B0503020204020204" pitchFamily="34" charset="-122"/>
                <a:ea typeface="Microsoft YaHei" panose="020B0503020204020204" pitchFamily="34" charset="-122"/>
              </a:rPr>
              <a:t>议程与目标</a:t>
            </a:r>
            <a:endParaRPr lang="en-US" sz="4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989454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2ACEEE-5404-F54C-A2B0-004BC6BB2DBA}"/>
              </a:ext>
            </a:extLst>
          </p:cNvPr>
          <p:cNvSpPr>
            <a:spLocks noGrp="1"/>
          </p:cNvSpPr>
          <p:nvPr>
            <p:ph idx="1"/>
          </p:nvPr>
        </p:nvSpPr>
        <p:spPr>
          <a:xfrm>
            <a:off x="484557" y="1872435"/>
            <a:ext cx="8395038" cy="4319045"/>
          </a:xfrm>
        </p:spPr>
        <p:txBody>
          <a:bodyPr>
            <a:normAutofit/>
          </a:bodyPr>
          <a:lstStyle/>
          <a:p>
            <a:r>
              <a:rPr lang="zh-CN" altLang="en-US" dirty="0">
                <a:solidFill>
                  <a:schemeClr val="tx1">
                    <a:lumMod val="75000"/>
                    <a:lumOff val="25000"/>
                  </a:schemeClr>
                </a:solidFill>
                <a:latin typeface="Microsoft YaHei UI" panose="020B0503020204020204" pitchFamily="34" charset="-122"/>
                <a:ea typeface="Microsoft YaHei UI" panose="020B0503020204020204" pitchFamily="34" charset="-122"/>
              </a:rPr>
              <a:t>市政府对该项目审查时间表的第一步</a:t>
            </a:r>
            <a:endParaRPr lang="en-US" dirty="0">
              <a:solidFill>
                <a:schemeClr val="tx1">
                  <a:lumMod val="75000"/>
                  <a:lumOff val="25000"/>
                </a:schemeClr>
              </a:solidFill>
              <a:latin typeface="Microsoft YaHei UI" panose="020B0503020204020204" pitchFamily="34" charset="-122"/>
              <a:ea typeface="Microsoft YaHei UI" panose="020B0503020204020204" pitchFamily="34" charset="-122"/>
            </a:endParaRPr>
          </a:p>
          <a:p>
            <a:r>
              <a:rPr lang="zh-CN" altLang="en-US" dirty="0">
                <a:solidFill>
                  <a:schemeClr val="tx1">
                    <a:lumMod val="75000"/>
                    <a:lumOff val="25000"/>
                  </a:schemeClr>
                </a:solidFill>
                <a:latin typeface="Microsoft YaHei UI" panose="020B0503020204020204" pitchFamily="34" charset="-122"/>
                <a:ea typeface="Microsoft YaHei UI" panose="020B0503020204020204" pitchFamily="34" charset="-122"/>
              </a:rPr>
              <a:t>为市政府提供可以回答各方就环境分析的范围界定和内容的问题的机会</a:t>
            </a:r>
            <a:endParaRPr lang="en-US" dirty="0">
              <a:solidFill>
                <a:schemeClr val="tx1">
                  <a:lumMod val="75000"/>
                  <a:lumOff val="25000"/>
                </a:schemeClr>
              </a:solidFill>
              <a:latin typeface="Microsoft YaHei UI" panose="020B0503020204020204" pitchFamily="34" charset="-122"/>
              <a:ea typeface="Microsoft YaHei UI" panose="020B0503020204020204" pitchFamily="34" charset="-122"/>
            </a:endParaRPr>
          </a:p>
          <a:p>
            <a:r>
              <a:rPr lang="zh-CN" altLang="en-US" dirty="0">
                <a:solidFill>
                  <a:schemeClr val="tx1">
                    <a:lumMod val="75000"/>
                    <a:lumOff val="25000"/>
                  </a:schemeClr>
                </a:solidFill>
                <a:latin typeface="Microsoft YaHei UI" panose="020B0503020204020204" pitchFamily="34" charset="-122"/>
                <a:ea typeface="Microsoft YaHei UI" panose="020B0503020204020204" pitchFamily="34" charset="-122"/>
              </a:rPr>
              <a:t>通知各方关于将在接下来的环境影响报告草案（</a:t>
            </a:r>
            <a:r>
              <a:rPr lang="en-US" altLang="zh-CN" dirty="0">
                <a:solidFill>
                  <a:schemeClr val="tx1">
                    <a:lumMod val="75000"/>
                    <a:lumOff val="25000"/>
                  </a:schemeClr>
                </a:solidFill>
                <a:latin typeface="Microsoft YaHei UI" panose="020B0503020204020204" pitchFamily="34" charset="-122"/>
                <a:ea typeface="Microsoft YaHei UI" panose="020B0503020204020204" pitchFamily="34" charset="-122"/>
              </a:rPr>
              <a:t>Draft EIR)</a:t>
            </a:r>
            <a:r>
              <a:rPr lang="zh-CN" altLang="en-US" dirty="0">
                <a:solidFill>
                  <a:schemeClr val="tx1">
                    <a:lumMod val="75000"/>
                    <a:lumOff val="25000"/>
                  </a:schemeClr>
                </a:solidFill>
                <a:latin typeface="Microsoft YaHei UI" panose="020B0503020204020204" pitchFamily="34" charset="-122"/>
                <a:ea typeface="Microsoft YaHei UI" panose="020B0503020204020204" pitchFamily="34" charset="-122"/>
              </a:rPr>
              <a:t>中分析的主题；</a:t>
            </a:r>
            <a:r>
              <a:rPr lang="en-US" altLang="zh-CN" dirty="0">
                <a:solidFill>
                  <a:schemeClr val="tx1">
                    <a:lumMod val="75000"/>
                    <a:lumOff val="25000"/>
                  </a:schemeClr>
                </a:solidFill>
                <a:latin typeface="Microsoft YaHei UI" panose="020B0503020204020204" pitchFamily="34" charset="-122"/>
                <a:ea typeface="Microsoft YaHei UI" panose="020B0503020204020204" pitchFamily="34" charset="-122"/>
              </a:rPr>
              <a:t>Draft EIR </a:t>
            </a:r>
            <a:r>
              <a:rPr lang="zh-CN" altLang="en-US" dirty="0">
                <a:solidFill>
                  <a:schemeClr val="tx1">
                    <a:lumMod val="75000"/>
                    <a:lumOff val="25000"/>
                  </a:schemeClr>
                </a:solidFill>
                <a:latin typeface="Microsoft YaHei UI" panose="020B0503020204020204" pitchFamily="34" charset="-122"/>
                <a:ea typeface="Microsoft YaHei UI" panose="020B0503020204020204" pitchFamily="34" charset="-122"/>
              </a:rPr>
              <a:t>通常会在多于</a:t>
            </a:r>
            <a:r>
              <a:rPr lang="en-US" altLang="zh-CN" dirty="0">
                <a:solidFill>
                  <a:schemeClr val="tx1">
                    <a:lumMod val="75000"/>
                    <a:lumOff val="25000"/>
                  </a:schemeClr>
                </a:solidFill>
                <a:latin typeface="Microsoft YaHei UI" panose="020B0503020204020204" pitchFamily="34" charset="-122"/>
                <a:ea typeface="Microsoft YaHei UI" panose="020B0503020204020204" pitchFamily="34" charset="-122"/>
              </a:rPr>
              <a:t>6</a:t>
            </a:r>
            <a:r>
              <a:rPr lang="zh-CN" altLang="en-US" dirty="0">
                <a:solidFill>
                  <a:schemeClr val="tx1">
                    <a:lumMod val="75000"/>
                    <a:lumOff val="25000"/>
                  </a:schemeClr>
                </a:solidFill>
                <a:latin typeface="Microsoft YaHei UI" panose="020B0503020204020204" pitchFamily="34" charset="-122"/>
                <a:ea typeface="Microsoft YaHei UI" panose="020B0503020204020204" pitchFamily="34" charset="-122"/>
              </a:rPr>
              <a:t>个月后公布</a:t>
            </a:r>
            <a:endParaRPr lang="en-US" dirty="0">
              <a:solidFill>
                <a:schemeClr val="tx1">
                  <a:lumMod val="75000"/>
                  <a:lumOff val="25000"/>
                </a:schemeClr>
              </a:solidFill>
              <a:latin typeface="Microsoft YaHei UI" panose="020B0503020204020204" pitchFamily="34" charset="-122"/>
              <a:ea typeface="Microsoft YaHei UI" panose="020B0503020204020204" pitchFamily="34" charset="-122"/>
            </a:endParaRPr>
          </a:p>
          <a:p>
            <a:r>
              <a:rPr lang="zh-CN" altLang="en-US" dirty="0">
                <a:solidFill>
                  <a:schemeClr val="tx1">
                    <a:lumMod val="75000"/>
                    <a:lumOff val="25000"/>
                  </a:schemeClr>
                </a:solidFill>
                <a:latin typeface="Microsoft YaHei UI" panose="020B0503020204020204" pitchFamily="34" charset="-122"/>
                <a:ea typeface="Microsoft YaHei UI" panose="020B0503020204020204" pitchFamily="34" charset="-122"/>
              </a:rPr>
              <a:t>为了收集来自各（包括机构和社区成员）方关于环境情况的资讯。这些信息可能不广为人知，或者容易遗漏。</a:t>
            </a:r>
            <a:endParaRPr lang="en-US" dirty="0">
              <a:solidFill>
                <a:schemeClr val="tx1">
                  <a:lumMod val="75000"/>
                  <a:lumOff val="25000"/>
                </a:schemeClr>
              </a:solidFill>
              <a:latin typeface="Microsoft YaHei UI" panose="020B0503020204020204" pitchFamily="34" charset="-122"/>
              <a:ea typeface="Microsoft YaHei UI" panose="020B0503020204020204" pitchFamily="34" charset="-122"/>
            </a:endParaRPr>
          </a:p>
          <a:p>
            <a:r>
              <a:rPr lang="zh-CN" altLang="en-US" dirty="0">
                <a:solidFill>
                  <a:schemeClr val="tx1">
                    <a:lumMod val="75000"/>
                    <a:lumOff val="25000"/>
                  </a:schemeClr>
                </a:solidFill>
                <a:latin typeface="Microsoft YaHei UI" panose="020B0503020204020204" pitchFamily="34" charset="-122"/>
                <a:ea typeface="Microsoft YaHei UI" panose="020B0503020204020204" pitchFamily="34" charset="-122"/>
              </a:rPr>
              <a:t>会议不旨在征求对设计、土地利用的合理性、或者项目应否被批准的反馈意见</a:t>
            </a:r>
            <a:endParaRPr lang="en-US" altLang="zh-CN" dirty="0">
              <a:solidFill>
                <a:schemeClr val="tx1">
                  <a:lumMod val="75000"/>
                  <a:lumOff val="25000"/>
                </a:schemeClr>
              </a:solidFill>
              <a:latin typeface="Microsoft YaHei UI" panose="020B0503020204020204" pitchFamily="34" charset="-122"/>
              <a:ea typeface="Microsoft YaHei UI" panose="020B0503020204020204" pitchFamily="34" charset="-122"/>
            </a:endParaRPr>
          </a:p>
          <a:p>
            <a:r>
              <a:rPr lang="zh-CN" altLang="en-US" dirty="0">
                <a:solidFill>
                  <a:schemeClr val="tx1">
                    <a:lumMod val="75000"/>
                    <a:lumOff val="25000"/>
                  </a:schemeClr>
                </a:solidFill>
                <a:latin typeface="Microsoft YaHei UI" panose="020B0503020204020204" pitchFamily="34" charset="-122"/>
                <a:ea typeface="Microsoft YaHei UI" panose="020B0503020204020204" pitchFamily="34" charset="-122"/>
              </a:rPr>
              <a:t>这是多次公众参与机会的首次机会</a:t>
            </a:r>
            <a:endParaRPr lang="en-US"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sp>
        <p:nvSpPr>
          <p:cNvPr id="3" name="Slide Number Placeholder 2"/>
          <p:cNvSpPr>
            <a:spLocks noGrp="1"/>
          </p:cNvSpPr>
          <p:nvPr>
            <p:ph type="sldNum" sz="quarter" idx="15"/>
          </p:nvPr>
        </p:nvSpPr>
        <p:spPr/>
        <p:txBody>
          <a:bodyPr/>
          <a:lstStyle/>
          <a:p>
            <a:fld id="{67311E41-1C1D-E142-B80D-C88EA1510631}" type="slidenum">
              <a:rPr lang="en-US" smtClean="0"/>
              <a:t>3</a:t>
            </a:fld>
            <a:endParaRPr lang="en-US" dirty="0"/>
          </a:p>
        </p:txBody>
      </p:sp>
      <p:sp>
        <p:nvSpPr>
          <p:cNvPr id="7" name="Title 3">
            <a:extLst>
              <a:ext uri="{FF2B5EF4-FFF2-40B4-BE49-F238E27FC236}">
                <a16:creationId xmlns:a16="http://schemas.microsoft.com/office/drawing/2014/main" id="{88A82233-A3CF-2D3C-89C4-BF64BBFA37F4}"/>
              </a:ext>
            </a:extLst>
          </p:cNvPr>
          <p:cNvSpPr txBox="1">
            <a:spLocks/>
          </p:cNvSpPr>
          <p:nvPr/>
        </p:nvSpPr>
        <p:spPr>
          <a:xfrm>
            <a:off x="471219" y="502617"/>
            <a:ext cx="7348681" cy="11117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404040"/>
                </a:solidFill>
                <a:latin typeface="Arial" panose="020B0604020202020204" pitchFamily="34" charset="0"/>
                <a:ea typeface="+mj-ea"/>
                <a:cs typeface="Arial" panose="020B0604020202020204" pitchFamily="34" charset="0"/>
              </a:defRPr>
            </a:lvl1pPr>
          </a:lstStyle>
          <a:p>
            <a:r>
              <a:rPr lang="zh-CN" altLang="en-US" sz="4000" dirty="0">
                <a:latin typeface="Microsoft YaHei UI" panose="020B0503020204020204" pitchFamily="34" charset="-122"/>
                <a:ea typeface="Microsoft YaHei UI" panose="020B0503020204020204" pitchFamily="34" charset="-122"/>
              </a:rPr>
              <a:t>范围界定会议的目的</a:t>
            </a:r>
            <a:endParaRPr lang="en-US" sz="4000"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12893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F35127-721B-ED03-DB29-5284BF0B7B06}"/>
              </a:ext>
            </a:extLst>
          </p:cNvPr>
          <p:cNvSpPr>
            <a:spLocks noGrp="1"/>
          </p:cNvSpPr>
          <p:nvPr>
            <p:ph type="title"/>
          </p:nvPr>
        </p:nvSpPr>
        <p:spPr>
          <a:xfrm>
            <a:off x="485969" y="215003"/>
            <a:ext cx="8172061" cy="1325563"/>
          </a:xfrm>
        </p:spPr>
        <p:txBody>
          <a:bodyPr/>
          <a:lstStyle/>
          <a:p>
            <a:r>
              <a:rPr lang="zh-CN" altLang="en-US" dirty="0">
                <a:latin typeface="Microsoft YaHei" panose="020B0503020204020204" pitchFamily="34" charset="-122"/>
                <a:ea typeface="Microsoft YaHei" panose="020B0503020204020204" pitchFamily="34" charset="-122"/>
              </a:rPr>
              <a:t>项目位置</a:t>
            </a:r>
            <a:endParaRPr lang="en-US" dirty="0">
              <a:latin typeface="Microsoft YaHei" panose="020B0503020204020204" pitchFamily="34" charset="-122"/>
              <a:ea typeface="Microsoft YaHei" panose="020B0503020204020204" pitchFamily="34" charset="-122"/>
            </a:endParaRPr>
          </a:p>
        </p:txBody>
      </p:sp>
      <p:sp>
        <p:nvSpPr>
          <p:cNvPr id="5" name="Slide Number Placeholder 4">
            <a:extLst>
              <a:ext uri="{FF2B5EF4-FFF2-40B4-BE49-F238E27FC236}">
                <a16:creationId xmlns:a16="http://schemas.microsoft.com/office/drawing/2014/main" id="{5ACD311D-E7C2-732E-985E-C99371889F36}"/>
              </a:ext>
            </a:extLst>
          </p:cNvPr>
          <p:cNvSpPr>
            <a:spLocks noGrp="1"/>
          </p:cNvSpPr>
          <p:nvPr>
            <p:ph type="sldNum" sz="quarter" idx="15"/>
          </p:nvPr>
        </p:nvSpPr>
        <p:spPr/>
        <p:txBody>
          <a:bodyPr/>
          <a:lstStyle/>
          <a:p>
            <a:fld id="{67311E41-1C1D-E142-B80D-C88EA1510631}" type="slidenum">
              <a:rPr lang="en-US" smtClean="0"/>
              <a:t>4</a:t>
            </a:fld>
            <a:endParaRPr lang="en-US" dirty="0"/>
          </a:p>
        </p:txBody>
      </p:sp>
      <p:pic>
        <p:nvPicPr>
          <p:cNvPr id="7" name="Picture 6">
            <a:extLst>
              <a:ext uri="{FF2B5EF4-FFF2-40B4-BE49-F238E27FC236}">
                <a16:creationId xmlns:a16="http://schemas.microsoft.com/office/drawing/2014/main" id="{CC3F2EF2-ABE1-8376-CA9C-6E70950CF22F}"/>
              </a:ext>
            </a:extLst>
          </p:cNvPr>
          <p:cNvPicPr>
            <a:picLocks noChangeAspect="1"/>
          </p:cNvPicPr>
          <p:nvPr/>
        </p:nvPicPr>
        <p:blipFill>
          <a:blip r:embed="rId3"/>
          <a:stretch>
            <a:fillRect/>
          </a:stretch>
        </p:blipFill>
        <p:spPr>
          <a:xfrm>
            <a:off x="2289028" y="1518900"/>
            <a:ext cx="4967754" cy="5048683"/>
          </a:xfrm>
          <a:prstGeom prst="rect">
            <a:avLst/>
          </a:prstGeom>
          <a:ln w="12700">
            <a:solidFill>
              <a:schemeClr val="tx1"/>
            </a:solidFill>
          </a:ln>
        </p:spPr>
      </p:pic>
      <p:sp>
        <p:nvSpPr>
          <p:cNvPr id="2" name="TextBox 1">
            <a:extLst>
              <a:ext uri="{FF2B5EF4-FFF2-40B4-BE49-F238E27FC236}">
                <a16:creationId xmlns:a16="http://schemas.microsoft.com/office/drawing/2014/main" id="{BA9B2509-808E-7576-FABC-9D6067F6F479}"/>
              </a:ext>
            </a:extLst>
          </p:cNvPr>
          <p:cNvSpPr txBox="1"/>
          <p:nvPr/>
        </p:nvSpPr>
        <p:spPr>
          <a:xfrm>
            <a:off x="4571999" y="2800395"/>
            <a:ext cx="1013552" cy="276999"/>
          </a:xfrm>
          <a:prstGeom prst="rect">
            <a:avLst/>
          </a:prstGeom>
          <a:noFill/>
        </p:spPr>
        <p:txBody>
          <a:bodyPr wrap="square" rtlCol="0">
            <a:spAutoFit/>
          </a:bodyPr>
          <a:lstStyle/>
          <a:p>
            <a:r>
              <a:rPr lang="zh-CN" altLang="en-US" sz="1200" dirty="0">
                <a:latin typeface="Microsoft YaHei UI" panose="020B0503020204020204" pitchFamily="34" charset="-122"/>
                <a:ea typeface="Microsoft YaHei UI" panose="020B0503020204020204" pitchFamily="34" charset="-122"/>
              </a:rPr>
              <a:t>项目场地</a:t>
            </a:r>
            <a:endParaRPr lang="en-US" sz="1200" dirty="0">
              <a:latin typeface="Microsoft YaHei UI" panose="020B0503020204020204" pitchFamily="34" charset="-122"/>
              <a:ea typeface="Microsoft YaHei UI" panose="020B0503020204020204" pitchFamily="34" charset="-122"/>
            </a:endParaRPr>
          </a:p>
        </p:txBody>
      </p:sp>
      <p:sp>
        <p:nvSpPr>
          <p:cNvPr id="6" name="TextBox 5">
            <a:extLst>
              <a:ext uri="{FF2B5EF4-FFF2-40B4-BE49-F238E27FC236}">
                <a16:creationId xmlns:a16="http://schemas.microsoft.com/office/drawing/2014/main" id="{F6DD2262-F89F-A307-2291-757444C6B129}"/>
              </a:ext>
            </a:extLst>
          </p:cNvPr>
          <p:cNvSpPr txBox="1"/>
          <p:nvPr/>
        </p:nvSpPr>
        <p:spPr>
          <a:xfrm>
            <a:off x="3336274" y="4583291"/>
            <a:ext cx="1013552" cy="276999"/>
          </a:xfrm>
          <a:prstGeom prst="rect">
            <a:avLst/>
          </a:prstGeom>
          <a:noFill/>
        </p:spPr>
        <p:txBody>
          <a:bodyPr wrap="square" rtlCol="0">
            <a:spAutoFit/>
          </a:bodyPr>
          <a:lstStyle/>
          <a:p>
            <a:r>
              <a:rPr lang="zh-CN" altLang="en-US" sz="1200" dirty="0">
                <a:latin typeface="Microsoft YaHei UI" panose="020B0503020204020204" pitchFamily="34" charset="-122"/>
                <a:ea typeface="Microsoft YaHei UI" panose="020B0503020204020204" pitchFamily="34" charset="-122"/>
              </a:rPr>
              <a:t>项目场地</a:t>
            </a:r>
            <a:endParaRPr lang="en-US" sz="1200"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41479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5"/>
          </p:nvPr>
        </p:nvSpPr>
        <p:spPr/>
        <p:txBody>
          <a:bodyPr/>
          <a:lstStyle/>
          <a:p>
            <a:fld id="{67311E41-1C1D-E142-B80D-C88EA1510631}" type="slidenum">
              <a:rPr lang="en-US" smtClean="0">
                <a:latin typeface="Arial" panose="020B0604020202020204" pitchFamily="34" charset="0"/>
                <a:cs typeface="Arial" panose="020B0604020202020204" pitchFamily="34" charset="0"/>
              </a:rPr>
              <a:t>5</a:t>
            </a:fld>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4F13E09-C184-CDE8-F01E-2F62357EDE0A}"/>
              </a:ext>
            </a:extLst>
          </p:cNvPr>
          <p:cNvSpPr txBox="1"/>
          <p:nvPr/>
        </p:nvSpPr>
        <p:spPr>
          <a:xfrm rot="19858664">
            <a:off x="4558901" y="4499789"/>
            <a:ext cx="750627" cy="215444"/>
          </a:xfrm>
          <a:prstGeom prst="rect">
            <a:avLst/>
          </a:prstGeom>
          <a:noFill/>
        </p:spPr>
        <p:txBody>
          <a:bodyPr wrap="square" rtlCol="0">
            <a:spAutoFit/>
          </a:bodyPr>
          <a:lstStyle/>
          <a:p>
            <a:r>
              <a:rPr lang="en-US" sz="800" b="1" dirty="0">
                <a:solidFill>
                  <a:schemeClr val="bg1"/>
                </a:solidFill>
              </a:rPr>
              <a:t>Alameda St</a:t>
            </a:r>
          </a:p>
        </p:txBody>
      </p:sp>
      <p:sp>
        <p:nvSpPr>
          <p:cNvPr id="8" name="TextBox 7">
            <a:extLst>
              <a:ext uri="{FF2B5EF4-FFF2-40B4-BE49-F238E27FC236}">
                <a16:creationId xmlns:a16="http://schemas.microsoft.com/office/drawing/2014/main" id="{A42AC981-0F16-5069-C9A7-B06C1955779E}"/>
              </a:ext>
            </a:extLst>
          </p:cNvPr>
          <p:cNvSpPr txBox="1"/>
          <p:nvPr/>
        </p:nvSpPr>
        <p:spPr>
          <a:xfrm rot="2614001">
            <a:off x="2982583" y="4163071"/>
            <a:ext cx="750627" cy="215444"/>
          </a:xfrm>
          <a:prstGeom prst="rect">
            <a:avLst/>
          </a:prstGeom>
          <a:noFill/>
        </p:spPr>
        <p:txBody>
          <a:bodyPr wrap="square" rtlCol="0">
            <a:spAutoFit/>
          </a:bodyPr>
          <a:lstStyle/>
          <a:p>
            <a:r>
              <a:rPr lang="en-US" sz="800" b="1" dirty="0">
                <a:solidFill>
                  <a:schemeClr val="bg1"/>
                </a:solidFill>
              </a:rPr>
              <a:t>6</a:t>
            </a:r>
            <a:r>
              <a:rPr lang="en-US" sz="800" b="1" baseline="30000" dirty="0">
                <a:solidFill>
                  <a:schemeClr val="bg1"/>
                </a:solidFill>
              </a:rPr>
              <a:t>th</a:t>
            </a:r>
            <a:r>
              <a:rPr lang="en-US" sz="800" b="1" dirty="0">
                <a:solidFill>
                  <a:schemeClr val="bg1"/>
                </a:solidFill>
              </a:rPr>
              <a:t> St</a:t>
            </a:r>
          </a:p>
        </p:txBody>
      </p:sp>
      <p:sp>
        <p:nvSpPr>
          <p:cNvPr id="9" name="TextBox 8">
            <a:extLst>
              <a:ext uri="{FF2B5EF4-FFF2-40B4-BE49-F238E27FC236}">
                <a16:creationId xmlns:a16="http://schemas.microsoft.com/office/drawing/2014/main" id="{D41D53E5-F48E-89F8-7464-0735DEE19F7D}"/>
              </a:ext>
            </a:extLst>
          </p:cNvPr>
          <p:cNvSpPr txBox="1"/>
          <p:nvPr/>
        </p:nvSpPr>
        <p:spPr>
          <a:xfrm rot="20088197">
            <a:off x="2532208" y="3032092"/>
            <a:ext cx="750627" cy="215444"/>
          </a:xfrm>
          <a:prstGeom prst="rect">
            <a:avLst/>
          </a:prstGeom>
          <a:noFill/>
        </p:spPr>
        <p:txBody>
          <a:bodyPr wrap="square" rtlCol="0">
            <a:spAutoFit/>
          </a:bodyPr>
          <a:lstStyle/>
          <a:p>
            <a:r>
              <a:rPr lang="en-US" sz="800" b="1" dirty="0">
                <a:solidFill>
                  <a:schemeClr val="bg1"/>
                </a:solidFill>
              </a:rPr>
              <a:t>Mill St</a:t>
            </a:r>
          </a:p>
        </p:txBody>
      </p:sp>
      <p:cxnSp>
        <p:nvCxnSpPr>
          <p:cNvPr id="14" name="Straight Arrow Connector 13">
            <a:extLst>
              <a:ext uri="{FF2B5EF4-FFF2-40B4-BE49-F238E27FC236}">
                <a16:creationId xmlns:a16="http://schemas.microsoft.com/office/drawing/2014/main" id="{629D01FB-F038-E910-24AB-9EDCCD0543EC}"/>
              </a:ext>
            </a:extLst>
          </p:cNvPr>
          <p:cNvCxnSpPr>
            <a:cxnSpLocks/>
          </p:cNvCxnSpPr>
          <p:nvPr/>
        </p:nvCxnSpPr>
        <p:spPr>
          <a:xfrm>
            <a:off x="2087961" y="3531875"/>
            <a:ext cx="1480407" cy="1313934"/>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71807B8-1254-48C3-86CD-3FD9B0E63E24}"/>
              </a:ext>
            </a:extLst>
          </p:cNvPr>
          <p:cNvSpPr txBox="1"/>
          <p:nvPr/>
        </p:nvSpPr>
        <p:spPr>
          <a:xfrm rot="2438956">
            <a:off x="1798710" y="4176341"/>
            <a:ext cx="2806890" cy="276999"/>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1, 2, and 3-story buildings </a:t>
            </a:r>
          </a:p>
        </p:txBody>
      </p:sp>
      <p:sp>
        <p:nvSpPr>
          <p:cNvPr id="17" name="TextBox 16">
            <a:extLst>
              <a:ext uri="{FF2B5EF4-FFF2-40B4-BE49-F238E27FC236}">
                <a16:creationId xmlns:a16="http://schemas.microsoft.com/office/drawing/2014/main" id="{4148A8CC-B37C-FB55-EE17-999DBCF01D79}"/>
              </a:ext>
            </a:extLst>
          </p:cNvPr>
          <p:cNvSpPr txBox="1"/>
          <p:nvPr/>
        </p:nvSpPr>
        <p:spPr>
          <a:xfrm rot="1988326">
            <a:off x="4496115" y="3468407"/>
            <a:ext cx="1760650" cy="246221"/>
          </a:xfrm>
          <a:prstGeom prst="rect">
            <a:avLst/>
          </a:prstGeom>
          <a:noFill/>
        </p:spPr>
        <p:txBody>
          <a:bodyPr wrap="square" rtlCol="0">
            <a:spAutoFit/>
          </a:bodyPr>
          <a:lstStyle/>
          <a:p>
            <a:r>
              <a:rPr lang="en-US" sz="1000" b="1" dirty="0">
                <a:solidFill>
                  <a:schemeClr val="bg1"/>
                </a:solidFill>
                <a:latin typeface="Arial" panose="020B0604020202020204" pitchFamily="34" charset="0"/>
                <a:cs typeface="Arial" panose="020B0604020202020204" pitchFamily="34" charset="0"/>
              </a:rPr>
              <a:t>New mixed-use building</a:t>
            </a:r>
          </a:p>
        </p:txBody>
      </p:sp>
      <p:sp>
        <p:nvSpPr>
          <p:cNvPr id="3" name="Title 3">
            <a:extLst>
              <a:ext uri="{FF2B5EF4-FFF2-40B4-BE49-F238E27FC236}">
                <a16:creationId xmlns:a16="http://schemas.microsoft.com/office/drawing/2014/main" id="{039826A6-7D9A-AB3F-A6E6-1EE56F6D63E2}"/>
              </a:ext>
            </a:extLst>
          </p:cNvPr>
          <p:cNvSpPr txBox="1">
            <a:spLocks/>
          </p:cNvSpPr>
          <p:nvPr/>
        </p:nvSpPr>
        <p:spPr>
          <a:xfrm>
            <a:off x="466283" y="508673"/>
            <a:ext cx="7353617" cy="11056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404040"/>
                </a:solidFill>
                <a:latin typeface="Arial" panose="020B0604020202020204" pitchFamily="34" charset="0"/>
                <a:ea typeface="+mj-ea"/>
                <a:cs typeface="Arial" panose="020B0604020202020204" pitchFamily="34" charset="0"/>
              </a:defRPr>
            </a:lvl1pPr>
          </a:lstStyle>
          <a:p>
            <a:r>
              <a:rPr lang="zh-CN" altLang="en-US" sz="4000" dirty="0">
                <a:latin typeface="Microsoft YaHei" panose="020B0503020204020204" pitchFamily="34" charset="-122"/>
                <a:ea typeface="Microsoft YaHei" panose="020B0503020204020204" pitchFamily="34" charset="-122"/>
              </a:rPr>
              <a:t>项目场地的航拍图</a:t>
            </a:r>
            <a:endParaRPr lang="en-US" sz="4000" dirty="0">
              <a:latin typeface="Microsoft YaHei" panose="020B0503020204020204" pitchFamily="34" charset="-122"/>
              <a:ea typeface="Microsoft YaHei" panose="020B0503020204020204" pitchFamily="34" charset="-122"/>
            </a:endParaRPr>
          </a:p>
        </p:txBody>
      </p:sp>
      <p:pic>
        <p:nvPicPr>
          <p:cNvPr id="5" name="Picture 4">
            <a:extLst>
              <a:ext uri="{FF2B5EF4-FFF2-40B4-BE49-F238E27FC236}">
                <a16:creationId xmlns:a16="http://schemas.microsoft.com/office/drawing/2014/main" id="{66856FB7-C394-D91B-EBB9-0DD5B2B42BD1}"/>
              </a:ext>
            </a:extLst>
          </p:cNvPr>
          <p:cNvPicPr>
            <a:picLocks noChangeAspect="1"/>
          </p:cNvPicPr>
          <p:nvPr/>
        </p:nvPicPr>
        <p:blipFill>
          <a:blip r:embed="rId3"/>
          <a:stretch>
            <a:fillRect/>
          </a:stretch>
        </p:blipFill>
        <p:spPr>
          <a:xfrm>
            <a:off x="953978" y="1690006"/>
            <a:ext cx="6532672" cy="4194514"/>
          </a:xfrm>
          <a:prstGeom prst="rect">
            <a:avLst/>
          </a:prstGeom>
        </p:spPr>
      </p:pic>
      <p:sp>
        <p:nvSpPr>
          <p:cNvPr id="4" name="TextBox 3">
            <a:extLst>
              <a:ext uri="{FF2B5EF4-FFF2-40B4-BE49-F238E27FC236}">
                <a16:creationId xmlns:a16="http://schemas.microsoft.com/office/drawing/2014/main" id="{6A67CEB6-528E-669A-C8A2-064DA46FF5AF}"/>
              </a:ext>
            </a:extLst>
          </p:cNvPr>
          <p:cNvSpPr txBox="1"/>
          <p:nvPr/>
        </p:nvSpPr>
        <p:spPr>
          <a:xfrm>
            <a:off x="2592287" y="4499072"/>
            <a:ext cx="1111794" cy="523220"/>
          </a:xfrm>
          <a:prstGeom prst="rect">
            <a:avLst/>
          </a:prstGeom>
          <a:noFill/>
        </p:spPr>
        <p:txBody>
          <a:bodyPr wrap="square" rtlCol="0">
            <a:spAutoFit/>
          </a:bodyPr>
          <a:lstStyle/>
          <a:p>
            <a:r>
              <a:rPr lang="en-US" sz="1400" dirty="0">
                <a:solidFill>
                  <a:schemeClr val="bg1"/>
                </a:solidFill>
              </a:rPr>
              <a:t>Homeboy Industries</a:t>
            </a:r>
          </a:p>
        </p:txBody>
      </p:sp>
      <p:sp>
        <p:nvSpPr>
          <p:cNvPr id="6" name="TextBox 5">
            <a:extLst>
              <a:ext uri="{FF2B5EF4-FFF2-40B4-BE49-F238E27FC236}">
                <a16:creationId xmlns:a16="http://schemas.microsoft.com/office/drawing/2014/main" id="{971A45B0-901D-3B8B-B64B-5BD710DE2A0C}"/>
              </a:ext>
            </a:extLst>
          </p:cNvPr>
          <p:cNvSpPr txBox="1"/>
          <p:nvPr/>
        </p:nvSpPr>
        <p:spPr>
          <a:xfrm>
            <a:off x="4243943" y="1825375"/>
            <a:ext cx="1371583" cy="523220"/>
          </a:xfrm>
          <a:prstGeom prst="rect">
            <a:avLst/>
          </a:prstGeom>
          <a:noFill/>
        </p:spPr>
        <p:txBody>
          <a:bodyPr wrap="square" rtlCol="0">
            <a:spAutoFit/>
          </a:bodyPr>
          <a:lstStyle/>
          <a:p>
            <a:pPr algn="ctr"/>
            <a:r>
              <a:rPr lang="zh-CN" altLang="en-US" sz="1400" dirty="0">
                <a:solidFill>
                  <a:schemeClr val="bg1"/>
                </a:solidFill>
                <a:latin typeface="Microsoft YaHei" panose="020B0503020204020204" pitchFamily="34" charset="-122"/>
                <a:ea typeface="Microsoft YaHei" panose="020B0503020204020204" pitchFamily="34" charset="-122"/>
              </a:rPr>
              <a:t>拟建混合用途居住项目</a:t>
            </a:r>
            <a:endParaRPr lang="en-US" sz="1400" dirty="0">
              <a:solidFill>
                <a:schemeClr val="bg1"/>
              </a:solidFill>
              <a:latin typeface="Microsoft YaHei" panose="020B0503020204020204" pitchFamily="34" charset="-122"/>
              <a:ea typeface="Microsoft YaHei" panose="020B0503020204020204" pitchFamily="34" charset="-122"/>
            </a:endParaRPr>
          </a:p>
        </p:txBody>
      </p:sp>
      <p:sp>
        <p:nvSpPr>
          <p:cNvPr id="10" name="TextBox 9">
            <a:extLst>
              <a:ext uri="{FF2B5EF4-FFF2-40B4-BE49-F238E27FC236}">
                <a16:creationId xmlns:a16="http://schemas.microsoft.com/office/drawing/2014/main" id="{F4F99984-672A-AB27-2862-853DD905E554}"/>
              </a:ext>
            </a:extLst>
          </p:cNvPr>
          <p:cNvSpPr txBox="1"/>
          <p:nvPr/>
        </p:nvSpPr>
        <p:spPr>
          <a:xfrm rot="17341314">
            <a:off x="1962942" y="2983645"/>
            <a:ext cx="1394954" cy="307777"/>
          </a:xfrm>
          <a:prstGeom prst="rect">
            <a:avLst/>
          </a:prstGeom>
          <a:noFill/>
        </p:spPr>
        <p:txBody>
          <a:bodyPr wrap="square" rtlCol="0">
            <a:spAutoFit/>
          </a:bodyPr>
          <a:lstStyle/>
          <a:p>
            <a:pPr algn="ctr"/>
            <a:r>
              <a:rPr lang="en-US" sz="1400" b="1" dirty="0">
                <a:solidFill>
                  <a:schemeClr val="bg1"/>
                </a:solidFill>
              </a:rPr>
              <a:t>N Alameda St</a:t>
            </a:r>
          </a:p>
        </p:txBody>
      </p:sp>
      <p:sp>
        <p:nvSpPr>
          <p:cNvPr id="11" name="TextBox 10">
            <a:extLst>
              <a:ext uri="{FF2B5EF4-FFF2-40B4-BE49-F238E27FC236}">
                <a16:creationId xmlns:a16="http://schemas.microsoft.com/office/drawing/2014/main" id="{2B091300-F44A-F046-467F-786256FDD2A9}"/>
              </a:ext>
            </a:extLst>
          </p:cNvPr>
          <p:cNvSpPr txBox="1"/>
          <p:nvPr/>
        </p:nvSpPr>
        <p:spPr>
          <a:xfrm>
            <a:off x="6132535" y="4116904"/>
            <a:ext cx="1394954" cy="307777"/>
          </a:xfrm>
          <a:prstGeom prst="rect">
            <a:avLst/>
          </a:prstGeom>
          <a:noFill/>
        </p:spPr>
        <p:txBody>
          <a:bodyPr wrap="square" rtlCol="0">
            <a:spAutoFit/>
          </a:bodyPr>
          <a:lstStyle/>
          <a:p>
            <a:pPr algn="ctr"/>
            <a:r>
              <a:rPr lang="zh-CN" altLang="en-US" sz="1400" dirty="0">
                <a:latin typeface="Microsoft YaHei" panose="020B0503020204020204" pitchFamily="34" charset="-122"/>
                <a:ea typeface="Microsoft YaHei" panose="020B0503020204020204" pitchFamily="34" charset="-122"/>
              </a:rPr>
              <a:t>仓库用途</a:t>
            </a:r>
            <a:endParaRPr lang="en-US" sz="1400" dirty="0">
              <a:latin typeface="Microsoft YaHei" panose="020B0503020204020204" pitchFamily="34" charset="-122"/>
              <a:ea typeface="Microsoft YaHei" panose="020B0503020204020204" pitchFamily="34" charset="-122"/>
            </a:endParaRPr>
          </a:p>
        </p:txBody>
      </p:sp>
      <p:sp>
        <p:nvSpPr>
          <p:cNvPr id="12" name="TextBox 11">
            <a:extLst>
              <a:ext uri="{FF2B5EF4-FFF2-40B4-BE49-F238E27FC236}">
                <a16:creationId xmlns:a16="http://schemas.microsoft.com/office/drawing/2014/main" id="{187A2DC1-1951-D9F5-016F-6896A25A21CD}"/>
              </a:ext>
            </a:extLst>
          </p:cNvPr>
          <p:cNvSpPr txBox="1"/>
          <p:nvPr/>
        </p:nvSpPr>
        <p:spPr>
          <a:xfrm>
            <a:off x="924945" y="2926185"/>
            <a:ext cx="1106126" cy="523220"/>
          </a:xfrm>
          <a:prstGeom prst="rect">
            <a:avLst/>
          </a:prstGeom>
          <a:noFill/>
        </p:spPr>
        <p:txBody>
          <a:bodyPr wrap="square" rtlCol="0">
            <a:spAutoFit/>
          </a:bodyPr>
          <a:lstStyle/>
          <a:p>
            <a:pPr algn="ctr"/>
            <a:r>
              <a:rPr lang="zh-CN" altLang="en-US" sz="1400" dirty="0">
                <a:latin typeface="Microsoft YaHei" panose="020B0503020204020204" pitchFamily="34" charset="-122"/>
                <a:ea typeface="Microsoft YaHei" panose="020B0503020204020204" pitchFamily="34" charset="-122"/>
              </a:rPr>
              <a:t>办公及居住用途</a:t>
            </a:r>
            <a:endParaRPr lang="en-US" sz="1400" dirty="0">
              <a:latin typeface="Microsoft YaHei" panose="020B0503020204020204" pitchFamily="34" charset="-122"/>
              <a:ea typeface="Microsoft YaHei" panose="020B0503020204020204" pitchFamily="34" charset="-122"/>
            </a:endParaRPr>
          </a:p>
        </p:txBody>
      </p:sp>
      <p:sp>
        <p:nvSpPr>
          <p:cNvPr id="13" name="TextBox 12">
            <a:extLst>
              <a:ext uri="{FF2B5EF4-FFF2-40B4-BE49-F238E27FC236}">
                <a16:creationId xmlns:a16="http://schemas.microsoft.com/office/drawing/2014/main" id="{3EBD10AB-3055-78AE-47CF-5A750A2CC385}"/>
              </a:ext>
            </a:extLst>
          </p:cNvPr>
          <p:cNvSpPr txBox="1"/>
          <p:nvPr/>
        </p:nvSpPr>
        <p:spPr>
          <a:xfrm>
            <a:off x="1732712" y="4039125"/>
            <a:ext cx="980359" cy="523220"/>
          </a:xfrm>
          <a:prstGeom prst="rect">
            <a:avLst/>
          </a:prstGeom>
          <a:noFill/>
        </p:spPr>
        <p:txBody>
          <a:bodyPr wrap="square" rtlCol="0">
            <a:spAutoFit/>
          </a:bodyPr>
          <a:lstStyle/>
          <a:p>
            <a:pPr algn="ctr"/>
            <a:r>
              <a:rPr lang="zh-CN" altLang="en-US" sz="1400" b="1" dirty="0">
                <a:solidFill>
                  <a:schemeClr val="bg1"/>
                </a:solidFill>
                <a:latin typeface="Microsoft YaHei" panose="020B0503020204020204" pitchFamily="34" charset="-122"/>
                <a:ea typeface="Microsoft YaHei" panose="020B0503020204020204" pitchFamily="34" charset="-122"/>
              </a:rPr>
              <a:t>高架地铁线路</a:t>
            </a:r>
            <a:endParaRPr lang="en-US" sz="1400" b="1" dirty="0">
              <a:solidFill>
                <a:schemeClr val="bg1"/>
              </a:solidFill>
              <a:latin typeface="Microsoft YaHei" panose="020B0503020204020204" pitchFamily="34" charset="-122"/>
              <a:ea typeface="Microsoft YaHei" panose="020B0503020204020204" pitchFamily="34" charset="-122"/>
            </a:endParaRPr>
          </a:p>
        </p:txBody>
      </p:sp>
      <p:sp>
        <p:nvSpPr>
          <p:cNvPr id="16" name="TextBox 15">
            <a:extLst>
              <a:ext uri="{FF2B5EF4-FFF2-40B4-BE49-F238E27FC236}">
                <a16:creationId xmlns:a16="http://schemas.microsoft.com/office/drawing/2014/main" id="{2FDFD088-1701-7FDF-538E-3F9581C65085}"/>
              </a:ext>
            </a:extLst>
          </p:cNvPr>
          <p:cNvSpPr txBox="1"/>
          <p:nvPr/>
        </p:nvSpPr>
        <p:spPr>
          <a:xfrm>
            <a:off x="1266694" y="1657951"/>
            <a:ext cx="1106126" cy="738664"/>
          </a:xfrm>
          <a:prstGeom prst="rect">
            <a:avLst/>
          </a:prstGeom>
          <a:noFill/>
        </p:spPr>
        <p:txBody>
          <a:bodyPr wrap="square" rtlCol="0">
            <a:spAutoFit/>
          </a:bodyPr>
          <a:lstStyle/>
          <a:p>
            <a:pPr algn="ctr"/>
            <a:r>
              <a:rPr lang="zh-CN" altLang="en-US" sz="1400" dirty="0">
                <a:latin typeface="Microsoft YaHei" panose="020B0503020204020204" pitchFamily="34" charset="-122"/>
                <a:ea typeface="Microsoft YaHei" panose="020B0503020204020204" pitchFamily="34" charset="-122"/>
              </a:rPr>
              <a:t>地铁</a:t>
            </a:r>
            <a:r>
              <a:rPr lang="en-US" altLang="zh-CN" sz="1400" dirty="0">
                <a:latin typeface="Microsoft YaHei" panose="020B0503020204020204" pitchFamily="34" charset="-122"/>
                <a:ea typeface="Microsoft YaHei" panose="020B0503020204020204" pitchFamily="34" charset="-122"/>
              </a:rPr>
              <a:t>Metro A</a:t>
            </a:r>
            <a:r>
              <a:rPr lang="zh-CN" altLang="en-US" sz="1400" dirty="0">
                <a:latin typeface="Microsoft YaHei" panose="020B0503020204020204" pitchFamily="34" charset="-122"/>
                <a:ea typeface="Microsoft YaHei" panose="020B0503020204020204" pitchFamily="34" charset="-122"/>
              </a:rPr>
              <a:t>线开往北边的站点</a:t>
            </a:r>
            <a:r>
              <a:rPr lang="en-US" altLang="zh-CN" sz="1400" dirty="0">
                <a:latin typeface="Microsoft YaHei" panose="020B0503020204020204" pitchFamily="34" charset="-122"/>
                <a:ea typeface="Microsoft YaHei" panose="020B0503020204020204" pitchFamily="34" charset="-122"/>
              </a:rPr>
              <a:t> </a:t>
            </a:r>
            <a:endParaRPr lang="en-US" sz="1400" dirty="0">
              <a:latin typeface="Microsoft YaHei" panose="020B0503020204020204" pitchFamily="34" charset="-122"/>
              <a:ea typeface="Microsoft YaHei" panose="020B0503020204020204" pitchFamily="34" charset="-122"/>
            </a:endParaRPr>
          </a:p>
        </p:txBody>
      </p:sp>
      <p:sp>
        <p:nvSpPr>
          <p:cNvPr id="18" name="TextBox 17">
            <a:extLst>
              <a:ext uri="{FF2B5EF4-FFF2-40B4-BE49-F238E27FC236}">
                <a16:creationId xmlns:a16="http://schemas.microsoft.com/office/drawing/2014/main" id="{6B0C7D55-698E-1DFF-35F4-7A894EE267CE}"/>
              </a:ext>
            </a:extLst>
          </p:cNvPr>
          <p:cNvSpPr txBox="1"/>
          <p:nvPr/>
        </p:nvSpPr>
        <p:spPr>
          <a:xfrm>
            <a:off x="3918269" y="3794004"/>
            <a:ext cx="1013552" cy="276999"/>
          </a:xfrm>
          <a:prstGeom prst="rect">
            <a:avLst/>
          </a:prstGeom>
          <a:noFill/>
        </p:spPr>
        <p:txBody>
          <a:bodyPr wrap="square" rtlCol="0">
            <a:spAutoFit/>
          </a:bodyPr>
          <a:lstStyle/>
          <a:p>
            <a:r>
              <a:rPr lang="zh-CN" altLang="en-US" sz="1200" b="1" dirty="0">
                <a:latin typeface="Microsoft YaHei" panose="020B0503020204020204" pitchFamily="34" charset="-122"/>
                <a:ea typeface="Microsoft YaHei" panose="020B0503020204020204" pitchFamily="34" charset="-122"/>
              </a:rPr>
              <a:t>项目场地</a:t>
            </a:r>
            <a:endParaRPr lang="en-US" sz="12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100971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FEEAE2-6C09-AFA5-1E5D-21743A58BEDC}"/>
              </a:ext>
            </a:extLst>
          </p:cNvPr>
          <p:cNvSpPr>
            <a:spLocks noGrp="1"/>
          </p:cNvSpPr>
          <p:nvPr>
            <p:ph type="title"/>
          </p:nvPr>
        </p:nvSpPr>
        <p:spPr>
          <a:xfrm>
            <a:off x="466283" y="502618"/>
            <a:ext cx="8109271" cy="1083958"/>
          </a:xfrm>
        </p:spPr>
        <p:txBody>
          <a:bodyPr>
            <a:normAutofit/>
          </a:bodyPr>
          <a:lstStyle/>
          <a:p>
            <a:r>
              <a:rPr lang="zh-CN" altLang="en-US" dirty="0">
                <a:latin typeface="Microsoft YaHei" panose="020B0503020204020204" pitchFamily="34" charset="-122"/>
                <a:ea typeface="Microsoft YaHei" panose="020B0503020204020204" pitchFamily="34" charset="-122"/>
              </a:rPr>
              <a:t>花岗岩块铺装</a:t>
            </a:r>
            <a:endParaRPr lang="en-US" dirty="0">
              <a:latin typeface="Microsoft YaHei" panose="020B0503020204020204" pitchFamily="34" charset="-122"/>
              <a:ea typeface="Microsoft YaHei" panose="020B0503020204020204" pitchFamily="34" charset="-122"/>
            </a:endParaRPr>
          </a:p>
        </p:txBody>
      </p:sp>
      <p:sp>
        <p:nvSpPr>
          <p:cNvPr id="5" name="Slide Number Placeholder 4">
            <a:extLst>
              <a:ext uri="{FF2B5EF4-FFF2-40B4-BE49-F238E27FC236}">
                <a16:creationId xmlns:a16="http://schemas.microsoft.com/office/drawing/2014/main" id="{B2A3EC9F-44D7-3024-E8E0-08348ABA513F}"/>
              </a:ext>
            </a:extLst>
          </p:cNvPr>
          <p:cNvSpPr>
            <a:spLocks noGrp="1"/>
          </p:cNvSpPr>
          <p:nvPr>
            <p:ph type="sldNum" sz="quarter" idx="15"/>
          </p:nvPr>
        </p:nvSpPr>
        <p:spPr/>
        <p:txBody>
          <a:bodyPr/>
          <a:lstStyle/>
          <a:p>
            <a:fld id="{67311E41-1C1D-E142-B80D-C88EA1510631}" type="slidenum">
              <a:rPr lang="en-US" smtClean="0"/>
              <a:t>6</a:t>
            </a:fld>
            <a:endParaRPr lang="en-US" dirty="0"/>
          </a:p>
        </p:txBody>
      </p:sp>
      <p:sp>
        <p:nvSpPr>
          <p:cNvPr id="2" name="TextBox 1">
            <a:extLst>
              <a:ext uri="{FF2B5EF4-FFF2-40B4-BE49-F238E27FC236}">
                <a16:creationId xmlns:a16="http://schemas.microsoft.com/office/drawing/2014/main" id="{7A80E1F4-79F9-5A93-1E83-3E2E84658792}"/>
              </a:ext>
            </a:extLst>
          </p:cNvPr>
          <p:cNvSpPr txBox="1"/>
          <p:nvPr/>
        </p:nvSpPr>
        <p:spPr>
          <a:xfrm>
            <a:off x="270889" y="6350429"/>
            <a:ext cx="3900880" cy="369332"/>
          </a:xfrm>
          <a:prstGeom prst="rect">
            <a:avLst/>
          </a:prstGeom>
          <a:noFill/>
        </p:spPr>
        <p:txBody>
          <a:bodyPr wrap="square" rtlCol="0">
            <a:spAutoFit/>
          </a:bodyPr>
          <a:lstStyle/>
          <a:p>
            <a:r>
              <a:rPr lang="zh-CN" altLang="en-US" dirty="0">
                <a:latin typeface="Microsoft YaHei" panose="020B0503020204020204" pitchFamily="34" charset="-122"/>
                <a:ea typeface="Microsoft YaHei" panose="020B0503020204020204" pitchFamily="34" charset="-122"/>
                <a:cs typeface="Arial" panose="020B0604020202020204" pitchFamily="34" charset="0"/>
              </a:rPr>
              <a:t>从</a:t>
            </a:r>
            <a:r>
              <a:rPr lang="en-US" dirty="0">
                <a:latin typeface="Microsoft YaHei" panose="020B0503020204020204" pitchFamily="34" charset="-122"/>
                <a:ea typeface="Microsoft YaHei" panose="020B0503020204020204" pitchFamily="34" charset="-122"/>
                <a:cs typeface="Arial" panose="020B0604020202020204" pitchFamily="34" charset="0"/>
              </a:rPr>
              <a:t>Bruno Street</a:t>
            </a:r>
            <a:r>
              <a:rPr lang="zh-CN" altLang="en-US" dirty="0">
                <a:latin typeface="Microsoft YaHei" panose="020B0503020204020204" pitchFamily="34" charset="-122"/>
                <a:ea typeface="Microsoft YaHei" panose="020B0503020204020204" pitchFamily="34" charset="-122"/>
                <a:cs typeface="Arial" panose="020B0604020202020204" pitchFamily="34" charset="0"/>
              </a:rPr>
              <a:t>方向看</a:t>
            </a:r>
            <a:endParaRPr lang="en-US" dirty="0">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6" name="Picture 5">
            <a:extLst>
              <a:ext uri="{FF2B5EF4-FFF2-40B4-BE49-F238E27FC236}">
                <a16:creationId xmlns:a16="http://schemas.microsoft.com/office/drawing/2014/main" id="{5876D1F1-F022-CC8F-2784-BA5CFA7060BB}"/>
              </a:ext>
            </a:extLst>
          </p:cNvPr>
          <p:cNvPicPr>
            <a:picLocks noChangeAspect="1"/>
          </p:cNvPicPr>
          <p:nvPr/>
        </p:nvPicPr>
        <p:blipFill>
          <a:blip r:embed="rId3"/>
          <a:stretch>
            <a:fillRect/>
          </a:stretch>
        </p:blipFill>
        <p:spPr>
          <a:xfrm>
            <a:off x="512163" y="1586576"/>
            <a:ext cx="8109272" cy="4454464"/>
          </a:xfrm>
          <a:prstGeom prst="rect">
            <a:avLst/>
          </a:prstGeom>
        </p:spPr>
      </p:pic>
      <p:sp>
        <p:nvSpPr>
          <p:cNvPr id="3" name="TextBox 2">
            <a:extLst>
              <a:ext uri="{FF2B5EF4-FFF2-40B4-BE49-F238E27FC236}">
                <a16:creationId xmlns:a16="http://schemas.microsoft.com/office/drawing/2014/main" id="{BD14F208-35B5-8BF8-BAF9-6CBD88D95AD0}"/>
              </a:ext>
            </a:extLst>
          </p:cNvPr>
          <p:cNvSpPr txBox="1"/>
          <p:nvPr/>
        </p:nvSpPr>
        <p:spPr>
          <a:xfrm>
            <a:off x="2056294" y="1432687"/>
            <a:ext cx="1394954" cy="307777"/>
          </a:xfrm>
          <a:prstGeom prst="rect">
            <a:avLst/>
          </a:prstGeom>
          <a:noFill/>
        </p:spPr>
        <p:txBody>
          <a:bodyPr wrap="square" rtlCol="0">
            <a:spAutoFit/>
          </a:bodyPr>
          <a:lstStyle/>
          <a:p>
            <a:pPr algn="ctr"/>
            <a:r>
              <a:rPr lang="zh-CN" altLang="en-US" sz="1400" dirty="0">
                <a:latin typeface="Microsoft YaHei" panose="020B0503020204020204" pitchFamily="34" charset="-122"/>
                <a:ea typeface="Microsoft YaHei" panose="020B0503020204020204" pitchFamily="34" charset="-122"/>
              </a:rPr>
              <a:t>花岗岩快铺装</a:t>
            </a:r>
            <a:endParaRPr lang="en-US" sz="1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395705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B1CD4A1-8D1B-4577-8AC5-7FBD98826303}"/>
              </a:ext>
            </a:extLst>
          </p:cNvPr>
          <p:cNvSpPr txBox="1"/>
          <p:nvPr/>
        </p:nvSpPr>
        <p:spPr>
          <a:xfrm rot="3590388">
            <a:off x="569007" y="4704895"/>
            <a:ext cx="1333185" cy="369332"/>
          </a:xfrm>
          <a:prstGeom prst="rect">
            <a:avLst/>
          </a:prstGeom>
          <a:noFill/>
        </p:spPr>
        <p:txBody>
          <a:bodyPr wrap="none" rtlCol="0">
            <a:spAutoFit/>
          </a:bodyPr>
          <a:lstStyle/>
          <a:p>
            <a:r>
              <a:rPr lang="en-US" b="1" dirty="0">
                <a:solidFill>
                  <a:schemeClr val="bg1"/>
                </a:solidFill>
              </a:rPr>
              <a:t>Romaine St.</a:t>
            </a:r>
          </a:p>
        </p:txBody>
      </p:sp>
      <p:sp>
        <p:nvSpPr>
          <p:cNvPr id="2" name="TextBox 1">
            <a:extLst>
              <a:ext uri="{FF2B5EF4-FFF2-40B4-BE49-F238E27FC236}">
                <a16:creationId xmlns:a16="http://schemas.microsoft.com/office/drawing/2014/main" id="{97AE39DF-4A01-4959-AD3B-14D48E3E9848}"/>
              </a:ext>
            </a:extLst>
          </p:cNvPr>
          <p:cNvSpPr txBox="1"/>
          <p:nvPr/>
        </p:nvSpPr>
        <p:spPr>
          <a:xfrm rot="20601266">
            <a:off x="6478413" y="4584578"/>
            <a:ext cx="1385572" cy="369332"/>
          </a:xfrm>
          <a:prstGeom prst="rect">
            <a:avLst/>
          </a:prstGeom>
          <a:noFill/>
        </p:spPr>
        <p:txBody>
          <a:bodyPr wrap="none" rtlCol="0">
            <a:spAutoFit/>
          </a:bodyPr>
          <a:lstStyle/>
          <a:p>
            <a:r>
              <a:rPr lang="en-US" b="1" dirty="0">
                <a:solidFill>
                  <a:schemeClr val="bg1"/>
                </a:solidFill>
              </a:rPr>
              <a:t>Hudson Ave.</a:t>
            </a:r>
          </a:p>
        </p:txBody>
      </p:sp>
      <p:sp>
        <p:nvSpPr>
          <p:cNvPr id="13" name="Oval 12">
            <a:extLst>
              <a:ext uri="{FF2B5EF4-FFF2-40B4-BE49-F238E27FC236}">
                <a16:creationId xmlns:a16="http://schemas.microsoft.com/office/drawing/2014/main" id="{6A0E358B-3A3F-1800-399F-A733C188733D}"/>
              </a:ext>
            </a:extLst>
          </p:cNvPr>
          <p:cNvSpPr/>
          <p:nvPr/>
        </p:nvSpPr>
        <p:spPr>
          <a:xfrm>
            <a:off x="402431" y="5050632"/>
            <a:ext cx="104001" cy="1130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4412447-CA67-BB96-8939-3809EFACB760}"/>
              </a:ext>
            </a:extLst>
          </p:cNvPr>
          <p:cNvSpPr/>
          <p:nvPr/>
        </p:nvSpPr>
        <p:spPr>
          <a:xfrm>
            <a:off x="4776311" y="6037897"/>
            <a:ext cx="104001" cy="1130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5"/>
          </p:nvPr>
        </p:nvSpPr>
        <p:spPr/>
        <p:txBody>
          <a:bodyPr/>
          <a:lstStyle/>
          <a:p>
            <a:fld id="{67311E41-1C1D-E142-B80D-C88EA1510631}" type="slidenum">
              <a:rPr lang="en-US" smtClean="0">
                <a:latin typeface="Arial" panose="020B0604020202020204" pitchFamily="34" charset="0"/>
                <a:cs typeface="Arial" panose="020B0604020202020204" pitchFamily="34" charset="0"/>
              </a:rPr>
              <a:t>7</a:t>
            </a:fld>
            <a:endParaRPr lang="en-US" dirty="0">
              <a:latin typeface="Arial" panose="020B0604020202020204" pitchFamily="34" charset="0"/>
              <a:cs typeface="Arial" panose="020B0604020202020204" pitchFamily="34" charset="0"/>
            </a:endParaRPr>
          </a:p>
        </p:txBody>
      </p:sp>
      <p:sp>
        <p:nvSpPr>
          <p:cNvPr id="26" name="Title 3">
            <a:extLst>
              <a:ext uri="{FF2B5EF4-FFF2-40B4-BE49-F238E27FC236}">
                <a16:creationId xmlns:a16="http://schemas.microsoft.com/office/drawing/2014/main" id="{BBEC3660-0D4F-1436-6B80-EBAAEDB2AF5A}"/>
              </a:ext>
            </a:extLst>
          </p:cNvPr>
          <p:cNvSpPr txBox="1">
            <a:spLocks/>
          </p:cNvSpPr>
          <p:nvPr/>
        </p:nvSpPr>
        <p:spPr>
          <a:xfrm>
            <a:off x="506432" y="508672"/>
            <a:ext cx="8008918" cy="1100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404040"/>
                </a:solidFill>
                <a:latin typeface="Arial" panose="020B0604020202020204" pitchFamily="34" charset="0"/>
                <a:ea typeface="+mj-ea"/>
                <a:cs typeface="Arial" panose="020B0604020202020204" pitchFamily="34" charset="0"/>
              </a:defRPr>
            </a:lvl1pPr>
          </a:lstStyle>
          <a:p>
            <a:r>
              <a:rPr lang="zh-CN" altLang="en-US" sz="4000" dirty="0">
                <a:latin typeface="Microsoft YaHei" panose="020B0503020204020204" pitchFamily="34" charset="-122"/>
                <a:ea typeface="Microsoft YaHei" panose="020B0503020204020204" pitchFamily="34" charset="-122"/>
              </a:rPr>
              <a:t>现状</a:t>
            </a:r>
            <a:endParaRPr lang="en-US" sz="4000" dirty="0">
              <a:latin typeface="Microsoft YaHei" panose="020B0503020204020204" pitchFamily="34" charset="-122"/>
              <a:ea typeface="Microsoft YaHei" panose="020B0503020204020204" pitchFamily="34" charset="-122"/>
            </a:endParaRPr>
          </a:p>
        </p:txBody>
      </p:sp>
      <p:pic>
        <p:nvPicPr>
          <p:cNvPr id="7" name="Picture 6" descr="A road with cars and a fence&#10;&#10;Description automatically generated">
            <a:extLst>
              <a:ext uri="{FF2B5EF4-FFF2-40B4-BE49-F238E27FC236}">
                <a16:creationId xmlns:a16="http://schemas.microsoft.com/office/drawing/2014/main" id="{F2E614FC-3AEA-3F38-8809-390C70B46369}"/>
              </a:ext>
            </a:extLst>
          </p:cNvPr>
          <p:cNvPicPr>
            <a:picLocks noChangeAspect="1"/>
          </p:cNvPicPr>
          <p:nvPr/>
        </p:nvPicPr>
        <p:blipFill rotWithShape="1">
          <a:blip r:embed="rId3"/>
          <a:srcRect b="23241"/>
          <a:stretch/>
        </p:blipFill>
        <p:spPr>
          <a:xfrm>
            <a:off x="847881" y="1761014"/>
            <a:ext cx="3273552" cy="1884558"/>
          </a:xfrm>
          <a:prstGeom prst="rect">
            <a:avLst/>
          </a:prstGeom>
        </p:spPr>
      </p:pic>
      <p:sp>
        <p:nvSpPr>
          <p:cNvPr id="3" name="TextBox 2">
            <a:extLst>
              <a:ext uri="{FF2B5EF4-FFF2-40B4-BE49-F238E27FC236}">
                <a16:creationId xmlns:a16="http://schemas.microsoft.com/office/drawing/2014/main" id="{A31DE0BD-2F57-F567-6073-A9509142C533}"/>
              </a:ext>
            </a:extLst>
          </p:cNvPr>
          <p:cNvSpPr txBox="1"/>
          <p:nvPr/>
        </p:nvSpPr>
        <p:spPr>
          <a:xfrm>
            <a:off x="787310" y="3640357"/>
            <a:ext cx="3394693" cy="369332"/>
          </a:xfrm>
          <a:prstGeom prst="rect">
            <a:avLst/>
          </a:prstGeom>
          <a:noFill/>
        </p:spPr>
        <p:txBody>
          <a:bodyPr wrap="square" rtlCol="0">
            <a:spAutoFit/>
          </a:bodyPr>
          <a:lstStyle/>
          <a:p>
            <a:r>
              <a:rPr lang="zh-CN" altLang="en-US" dirty="0">
                <a:latin typeface="Arial" panose="020B0604020202020204" pitchFamily="34" charset="0"/>
                <a:cs typeface="Arial" panose="020B0604020202020204" pitchFamily="34" charset="0"/>
              </a:rPr>
              <a:t>从</a:t>
            </a:r>
            <a:r>
              <a:rPr lang="en-US" dirty="0">
                <a:latin typeface="Arial" panose="020B0604020202020204" pitchFamily="34" charset="0"/>
                <a:cs typeface="Arial" panose="020B0604020202020204" pitchFamily="34" charset="0"/>
              </a:rPr>
              <a:t>College St</a:t>
            </a:r>
            <a:r>
              <a:rPr lang="zh-CN" altLang="en-US" dirty="0">
                <a:latin typeface="Arial" panose="020B0604020202020204" pitchFamily="34" charset="0"/>
                <a:cs typeface="Arial" panose="020B0604020202020204" pitchFamily="34" charset="0"/>
              </a:rPr>
              <a:t>看</a:t>
            </a:r>
            <a:endParaRPr lang="en-US" dirty="0">
              <a:latin typeface="Arial" panose="020B0604020202020204" pitchFamily="34" charset="0"/>
              <a:cs typeface="Arial" panose="020B0604020202020204" pitchFamily="34" charset="0"/>
            </a:endParaRPr>
          </a:p>
        </p:txBody>
      </p:sp>
      <p:pic>
        <p:nvPicPr>
          <p:cNvPr id="4" name="Picture 3" descr="A street with cars parked on it&#10;&#10;Description automatically generated">
            <a:extLst>
              <a:ext uri="{FF2B5EF4-FFF2-40B4-BE49-F238E27FC236}">
                <a16:creationId xmlns:a16="http://schemas.microsoft.com/office/drawing/2014/main" id="{AC05D34A-6888-8C96-7859-48DC8F3F855D}"/>
              </a:ext>
            </a:extLst>
          </p:cNvPr>
          <p:cNvPicPr>
            <a:picLocks noChangeAspect="1"/>
          </p:cNvPicPr>
          <p:nvPr/>
        </p:nvPicPr>
        <p:blipFill rotWithShape="1">
          <a:blip r:embed="rId4"/>
          <a:srcRect t="23241"/>
          <a:stretch/>
        </p:blipFill>
        <p:spPr>
          <a:xfrm rot="10800000">
            <a:off x="4938105" y="1766075"/>
            <a:ext cx="3273552" cy="1884558"/>
          </a:xfrm>
          <a:prstGeom prst="rect">
            <a:avLst/>
          </a:prstGeom>
        </p:spPr>
      </p:pic>
      <p:sp>
        <p:nvSpPr>
          <p:cNvPr id="8" name="TextBox 7">
            <a:extLst>
              <a:ext uri="{FF2B5EF4-FFF2-40B4-BE49-F238E27FC236}">
                <a16:creationId xmlns:a16="http://schemas.microsoft.com/office/drawing/2014/main" id="{1B933714-CA8C-FED6-2D33-ECE467FACB6B}"/>
              </a:ext>
            </a:extLst>
          </p:cNvPr>
          <p:cNvSpPr txBox="1"/>
          <p:nvPr/>
        </p:nvSpPr>
        <p:spPr>
          <a:xfrm>
            <a:off x="4877534" y="3645572"/>
            <a:ext cx="3394693" cy="369332"/>
          </a:xfrm>
          <a:prstGeom prst="rect">
            <a:avLst/>
          </a:prstGeom>
          <a:noFill/>
        </p:spPr>
        <p:txBody>
          <a:bodyPr wrap="square" rtlCol="0">
            <a:spAutoFit/>
          </a:bodyPr>
          <a:lstStyle/>
          <a:p>
            <a:r>
              <a:rPr lang="zh-CN" altLang="en-US" dirty="0">
                <a:latin typeface="Arial" panose="020B0604020202020204" pitchFamily="34" charset="0"/>
                <a:cs typeface="Arial" panose="020B0604020202020204" pitchFamily="34" charset="0"/>
              </a:rPr>
              <a:t>从</a:t>
            </a:r>
            <a:r>
              <a:rPr lang="en-US" dirty="0">
                <a:latin typeface="Arial" panose="020B0604020202020204" pitchFamily="34" charset="0"/>
                <a:cs typeface="Arial" panose="020B0604020202020204" pitchFamily="34" charset="0"/>
              </a:rPr>
              <a:t>Main St</a:t>
            </a:r>
            <a:r>
              <a:rPr lang="zh-CN" altLang="en-US" dirty="0">
                <a:latin typeface="Arial" panose="020B0604020202020204" pitchFamily="34" charset="0"/>
                <a:cs typeface="Arial" panose="020B0604020202020204" pitchFamily="34" charset="0"/>
              </a:rPr>
              <a:t>看</a:t>
            </a:r>
            <a:endParaRPr lang="en-US" dirty="0">
              <a:latin typeface="Arial" panose="020B0604020202020204" pitchFamily="34" charset="0"/>
              <a:cs typeface="Arial" panose="020B0604020202020204" pitchFamily="34" charset="0"/>
            </a:endParaRPr>
          </a:p>
        </p:txBody>
      </p:sp>
      <p:pic>
        <p:nvPicPr>
          <p:cNvPr id="9" name="Picture 8" descr="A group of cars parked on a road&#10;&#10;Description automatically generated">
            <a:extLst>
              <a:ext uri="{FF2B5EF4-FFF2-40B4-BE49-F238E27FC236}">
                <a16:creationId xmlns:a16="http://schemas.microsoft.com/office/drawing/2014/main" id="{8B4C11CD-35FB-616B-E8B8-004C3BFA5841}"/>
              </a:ext>
            </a:extLst>
          </p:cNvPr>
          <p:cNvPicPr>
            <a:picLocks noChangeAspect="1"/>
          </p:cNvPicPr>
          <p:nvPr/>
        </p:nvPicPr>
        <p:blipFill rotWithShape="1">
          <a:blip r:embed="rId5"/>
          <a:srcRect t="15347"/>
          <a:stretch/>
        </p:blipFill>
        <p:spPr>
          <a:xfrm>
            <a:off x="840435" y="4203046"/>
            <a:ext cx="3273552" cy="2078367"/>
          </a:xfrm>
          <a:prstGeom prst="rect">
            <a:avLst/>
          </a:prstGeom>
        </p:spPr>
      </p:pic>
      <p:sp>
        <p:nvSpPr>
          <p:cNvPr id="11" name="TextBox 10">
            <a:extLst>
              <a:ext uri="{FF2B5EF4-FFF2-40B4-BE49-F238E27FC236}">
                <a16:creationId xmlns:a16="http://schemas.microsoft.com/office/drawing/2014/main" id="{B298D8AB-6524-D395-5F77-EADFBF46D638}"/>
              </a:ext>
            </a:extLst>
          </p:cNvPr>
          <p:cNvSpPr txBox="1"/>
          <p:nvPr/>
        </p:nvSpPr>
        <p:spPr>
          <a:xfrm>
            <a:off x="768981" y="6281413"/>
            <a:ext cx="3394693" cy="369332"/>
          </a:xfrm>
          <a:prstGeom prst="rect">
            <a:avLst/>
          </a:prstGeom>
          <a:noFill/>
        </p:spPr>
        <p:txBody>
          <a:bodyPr wrap="square" rtlCol="0">
            <a:spAutoFit/>
          </a:bodyPr>
          <a:lstStyle/>
          <a:p>
            <a:r>
              <a:rPr lang="zh-CN" altLang="en-US" dirty="0">
                <a:latin typeface="Arial" panose="020B0604020202020204" pitchFamily="34" charset="0"/>
                <a:cs typeface="Arial" panose="020B0604020202020204" pitchFamily="34" charset="0"/>
              </a:rPr>
              <a:t>从</a:t>
            </a:r>
            <a:r>
              <a:rPr lang="en-US" dirty="0">
                <a:latin typeface="Arial" panose="020B0604020202020204" pitchFamily="34" charset="0"/>
                <a:cs typeface="Arial" panose="020B0604020202020204" pitchFamily="34" charset="0"/>
              </a:rPr>
              <a:t>Bruno St</a:t>
            </a:r>
            <a:r>
              <a:rPr lang="zh-CN" altLang="en-US" dirty="0">
                <a:latin typeface="Arial" panose="020B0604020202020204" pitchFamily="34" charset="0"/>
                <a:cs typeface="Arial" panose="020B0604020202020204" pitchFamily="34" charset="0"/>
              </a:rPr>
              <a:t>看</a:t>
            </a:r>
            <a:endParaRPr lang="en-US" dirty="0">
              <a:latin typeface="Arial" panose="020B0604020202020204" pitchFamily="34" charset="0"/>
              <a:cs typeface="Arial" panose="020B0604020202020204" pitchFamily="34" charset="0"/>
            </a:endParaRPr>
          </a:p>
        </p:txBody>
      </p:sp>
      <p:pic>
        <p:nvPicPr>
          <p:cNvPr id="12" name="Picture 11" descr="A street with cars on it&#10;&#10;Description automatically generated">
            <a:extLst>
              <a:ext uri="{FF2B5EF4-FFF2-40B4-BE49-F238E27FC236}">
                <a16:creationId xmlns:a16="http://schemas.microsoft.com/office/drawing/2014/main" id="{3CD3AAC1-1324-4011-5651-F862C5CB6B36}"/>
              </a:ext>
            </a:extLst>
          </p:cNvPr>
          <p:cNvPicPr>
            <a:picLocks noChangeAspect="1"/>
          </p:cNvPicPr>
          <p:nvPr/>
        </p:nvPicPr>
        <p:blipFill rotWithShape="1">
          <a:blip r:embed="rId6"/>
          <a:srcRect t="15260"/>
          <a:stretch/>
        </p:blipFill>
        <p:spPr>
          <a:xfrm>
            <a:off x="4941464" y="4216658"/>
            <a:ext cx="3270193" cy="2078368"/>
          </a:xfrm>
          <a:prstGeom prst="rect">
            <a:avLst/>
          </a:prstGeom>
        </p:spPr>
      </p:pic>
      <p:sp>
        <p:nvSpPr>
          <p:cNvPr id="15" name="TextBox 14">
            <a:extLst>
              <a:ext uri="{FF2B5EF4-FFF2-40B4-BE49-F238E27FC236}">
                <a16:creationId xmlns:a16="http://schemas.microsoft.com/office/drawing/2014/main" id="{9CA39184-6305-1B24-C4CB-5CDBD27D6C68}"/>
              </a:ext>
            </a:extLst>
          </p:cNvPr>
          <p:cNvSpPr txBox="1"/>
          <p:nvPr/>
        </p:nvSpPr>
        <p:spPr>
          <a:xfrm>
            <a:off x="4880312" y="6302807"/>
            <a:ext cx="3748364" cy="369332"/>
          </a:xfrm>
          <a:prstGeom prst="rect">
            <a:avLst/>
          </a:prstGeom>
          <a:noFill/>
        </p:spPr>
        <p:txBody>
          <a:bodyPr wrap="square" rtlCol="0">
            <a:spAutoFit/>
          </a:bodyPr>
          <a:lstStyle/>
          <a:p>
            <a:r>
              <a:rPr lang="zh-CN" altLang="en-US" dirty="0">
                <a:latin typeface="Arial" panose="020B0604020202020204" pitchFamily="34" charset="0"/>
                <a:cs typeface="Arial" panose="020B0604020202020204" pitchFamily="34" charset="0"/>
              </a:rPr>
              <a:t>从</a:t>
            </a:r>
            <a:r>
              <a:rPr lang="en-US" dirty="0">
                <a:latin typeface="Arial" panose="020B0604020202020204" pitchFamily="34" charset="0"/>
                <a:cs typeface="Arial" panose="020B0604020202020204" pitchFamily="34" charset="0"/>
              </a:rPr>
              <a:t>Alameda St</a:t>
            </a:r>
            <a:r>
              <a:rPr lang="zh-CN" altLang="en-US" dirty="0">
                <a:latin typeface="Arial" panose="020B0604020202020204" pitchFamily="34" charset="0"/>
                <a:cs typeface="Arial" panose="020B0604020202020204" pitchFamily="34" charset="0"/>
              </a:rPr>
              <a:t>看</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4086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AE39DF-4A01-4959-AD3B-14D48E3E9848}"/>
              </a:ext>
            </a:extLst>
          </p:cNvPr>
          <p:cNvSpPr txBox="1"/>
          <p:nvPr/>
        </p:nvSpPr>
        <p:spPr>
          <a:xfrm rot="20601266">
            <a:off x="6478413" y="4584578"/>
            <a:ext cx="1385572" cy="369332"/>
          </a:xfrm>
          <a:prstGeom prst="rect">
            <a:avLst/>
          </a:prstGeom>
          <a:noFill/>
        </p:spPr>
        <p:txBody>
          <a:bodyPr wrap="none" rtlCol="0">
            <a:spAutoFit/>
          </a:bodyPr>
          <a:lstStyle/>
          <a:p>
            <a:r>
              <a:rPr lang="en-US" b="1" dirty="0">
                <a:solidFill>
                  <a:schemeClr val="bg1"/>
                </a:solidFill>
              </a:rPr>
              <a:t>Hudson Ave.</a:t>
            </a:r>
          </a:p>
        </p:txBody>
      </p:sp>
      <p:sp>
        <p:nvSpPr>
          <p:cNvPr id="6" name="Slide Number Placeholder 5"/>
          <p:cNvSpPr>
            <a:spLocks noGrp="1"/>
          </p:cNvSpPr>
          <p:nvPr>
            <p:ph type="sldNum" sz="quarter" idx="15"/>
          </p:nvPr>
        </p:nvSpPr>
        <p:spPr/>
        <p:txBody>
          <a:bodyPr/>
          <a:lstStyle/>
          <a:p>
            <a:fld id="{67311E41-1C1D-E142-B80D-C88EA1510631}" type="slidenum">
              <a:rPr lang="en-US" smtClean="0">
                <a:latin typeface="Arial" panose="020B0604020202020204" pitchFamily="34" charset="0"/>
                <a:cs typeface="Arial" panose="020B0604020202020204" pitchFamily="34" charset="0"/>
              </a:rPr>
              <a:t>8</a:t>
            </a:fld>
            <a:endParaRPr lang="en-US" dirty="0">
              <a:latin typeface="Arial" panose="020B0604020202020204" pitchFamily="34" charset="0"/>
              <a:cs typeface="Arial" panose="020B0604020202020204" pitchFamily="34" charset="0"/>
            </a:endParaRPr>
          </a:p>
        </p:txBody>
      </p:sp>
      <p:sp>
        <p:nvSpPr>
          <p:cNvPr id="26" name="Title 3">
            <a:extLst>
              <a:ext uri="{FF2B5EF4-FFF2-40B4-BE49-F238E27FC236}">
                <a16:creationId xmlns:a16="http://schemas.microsoft.com/office/drawing/2014/main" id="{BBEC3660-0D4F-1436-6B80-EBAAEDB2AF5A}"/>
              </a:ext>
            </a:extLst>
          </p:cNvPr>
          <p:cNvSpPr txBox="1">
            <a:spLocks/>
          </p:cNvSpPr>
          <p:nvPr/>
        </p:nvSpPr>
        <p:spPr>
          <a:xfrm>
            <a:off x="466283" y="501648"/>
            <a:ext cx="8049067" cy="1062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404040"/>
                </a:solidFill>
                <a:latin typeface="Arial" panose="020B0604020202020204" pitchFamily="34" charset="0"/>
                <a:ea typeface="+mj-ea"/>
                <a:cs typeface="Arial" panose="020B0604020202020204" pitchFamily="34" charset="0"/>
              </a:defRPr>
            </a:lvl1pPr>
          </a:lstStyle>
          <a:p>
            <a:r>
              <a:rPr lang="zh-CN" altLang="en-US" sz="4000" dirty="0">
                <a:latin typeface="Microsoft YaHei" panose="020B0503020204020204" pitchFamily="34" charset="-122"/>
                <a:ea typeface="Microsoft YaHei" panose="020B0503020204020204" pitchFamily="34" charset="-122"/>
              </a:rPr>
              <a:t>项目概述</a:t>
            </a:r>
            <a:endParaRPr lang="en-US" sz="4000" dirty="0">
              <a:latin typeface="Microsoft YaHei" panose="020B0503020204020204" pitchFamily="34" charset="-122"/>
              <a:ea typeface="Microsoft YaHei" panose="020B0503020204020204" pitchFamily="34" charset="-122"/>
            </a:endParaRPr>
          </a:p>
        </p:txBody>
      </p:sp>
      <p:sp>
        <p:nvSpPr>
          <p:cNvPr id="14" name="TextBox 13">
            <a:extLst>
              <a:ext uri="{FF2B5EF4-FFF2-40B4-BE49-F238E27FC236}">
                <a16:creationId xmlns:a16="http://schemas.microsoft.com/office/drawing/2014/main" id="{2B51F524-538A-2432-E521-D4F1DFCB9F57}"/>
              </a:ext>
            </a:extLst>
          </p:cNvPr>
          <p:cNvSpPr txBox="1"/>
          <p:nvPr/>
        </p:nvSpPr>
        <p:spPr>
          <a:xfrm>
            <a:off x="599507" y="1843950"/>
            <a:ext cx="7642204" cy="4154984"/>
          </a:xfrm>
          <a:prstGeom prst="rect">
            <a:avLst/>
          </a:prstGeom>
          <a:noFill/>
        </p:spPr>
        <p:txBody>
          <a:bodyPr wrap="square">
            <a:spAutoFit/>
          </a:bodyPr>
          <a:lstStyle/>
          <a:p>
            <a:pPr marL="285750" indent="-285750">
              <a:buFont typeface="Arial" panose="020B0604020202020204" pitchFamily="34" charset="0"/>
              <a:buChar char="•"/>
            </a:pPr>
            <a:r>
              <a:rPr lang="zh-CN" sz="2400" kern="100" dirty="0">
                <a:effectLst/>
                <a:latin typeface="Microsoft YaHei UI Light" panose="020B0502040204020203" pitchFamily="34" charset="-122"/>
                <a:ea typeface="Microsoft YaHei UI Light" panose="020B0502040204020203" pitchFamily="34" charset="-122"/>
                <a:cs typeface="Times New Roman" panose="02020603050405020304" pitchFamily="18" charset="0"/>
              </a:rPr>
              <a:t>建设约建筑面积约为</a:t>
            </a:r>
            <a:r>
              <a:rPr lang="en-US" sz="2400" kern="100" dirty="0">
                <a:effectLst/>
                <a:latin typeface="Microsoft YaHei UI Light" panose="020B0502040204020203" pitchFamily="34" charset="-122"/>
                <a:ea typeface="Microsoft YaHei UI Light" panose="020B0502040204020203" pitchFamily="34" charset="-122"/>
                <a:cs typeface="Times New Roman" panose="02020603050405020304" pitchFamily="18" charset="0"/>
              </a:rPr>
              <a:t>23</a:t>
            </a:r>
            <a:r>
              <a:rPr lang="en-US" altLang="zh-CN" sz="2400" kern="100" dirty="0">
                <a:effectLst/>
                <a:latin typeface="Microsoft YaHei UI Light" panose="020B0502040204020203" pitchFamily="34" charset="-122"/>
                <a:ea typeface="Microsoft YaHei UI Light" panose="020B0502040204020203" pitchFamily="34" charset="-122"/>
                <a:cs typeface="Times New Roman" panose="02020603050405020304" pitchFamily="18" charset="0"/>
              </a:rPr>
              <a:t>0,000</a:t>
            </a:r>
            <a:r>
              <a:rPr lang="zh-CN" sz="2400" kern="100" dirty="0">
                <a:effectLst/>
                <a:latin typeface="Microsoft YaHei UI Light" panose="020B0502040204020203" pitchFamily="34" charset="-122"/>
                <a:ea typeface="Microsoft YaHei UI Light" panose="020B0502040204020203" pitchFamily="34" charset="-122"/>
                <a:cs typeface="Times New Roman" panose="02020603050405020304" pitchFamily="18" charset="0"/>
              </a:rPr>
              <a:t>平方英尺、五层高的填充式项目</a:t>
            </a:r>
            <a:endParaRPr lang="en-US" altLang="zh-CN" sz="2400" kern="100" dirty="0">
              <a:effectLst/>
              <a:latin typeface="Microsoft YaHei UI Light" panose="020B0502040204020203" pitchFamily="34" charset="-122"/>
              <a:ea typeface="Microsoft YaHei UI Light" panose="020B0502040204020203" pitchFamily="34" charset="-122"/>
              <a:cs typeface="Times New Roman" panose="02020603050405020304" pitchFamily="18" charset="0"/>
            </a:endParaRPr>
          </a:p>
          <a:p>
            <a:pPr marL="742939" lvl="1" indent="-285750">
              <a:buFont typeface="Arial" panose="020B0604020202020204" pitchFamily="34" charset="0"/>
              <a:buChar char="•"/>
            </a:pPr>
            <a:r>
              <a:rPr lang="en-US" sz="2400" dirty="0">
                <a:latin typeface="Microsoft YaHei UI Light" panose="020B0502040204020203" pitchFamily="34" charset="-122"/>
                <a:ea typeface="Microsoft YaHei UI Light" panose="020B0502040204020203" pitchFamily="34" charset="-122"/>
                <a:cs typeface="Arial" panose="020B0604020202020204" pitchFamily="34" charset="0"/>
              </a:rPr>
              <a:t>224,597 </a:t>
            </a:r>
            <a:r>
              <a:rPr lang="zh-CN" altLang="en-US" sz="2400" dirty="0">
                <a:latin typeface="Microsoft YaHei UI Light" panose="020B0502040204020203" pitchFamily="34" charset="-122"/>
                <a:ea typeface="Microsoft YaHei UI Light" panose="020B0502040204020203" pitchFamily="34" charset="-122"/>
                <a:cs typeface="Arial" panose="020B0604020202020204" pitchFamily="34" charset="0"/>
              </a:rPr>
              <a:t>平方英尺 办公</a:t>
            </a:r>
            <a:endParaRPr lang="en-US" sz="2400" dirty="0">
              <a:latin typeface="Microsoft YaHei UI Light" panose="020B0502040204020203" pitchFamily="34" charset="-122"/>
              <a:ea typeface="Microsoft YaHei UI Light" panose="020B0502040204020203" pitchFamily="34" charset="-122"/>
              <a:cs typeface="Arial" panose="020B0604020202020204" pitchFamily="34" charset="0"/>
            </a:endParaRPr>
          </a:p>
          <a:p>
            <a:pPr marL="742939" lvl="1" indent="-285750">
              <a:buFont typeface="Arial" panose="020B0604020202020204" pitchFamily="34" charset="0"/>
              <a:buChar char="•"/>
            </a:pPr>
            <a:r>
              <a:rPr lang="en-US" sz="2400" dirty="0">
                <a:latin typeface="Microsoft YaHei UI Light" panose="020B0502040204020203" pitchFamily="34" charset="-122"/>
                <a:ea typeface="Microsoft YaHei UI Light" panose="020B0502040204020203" pitchFamily="34" charset="-122"/>
                <a:cs typeface="Arial" panose="020B0604020202020204" pitchFamily="34" charset="0"/>
              </a:rPr>
              <a:t>4,095 </a:t>
            </a:r>
            <a:r>
              <a:rPr lang="zh-CN" altLang="en-US" sz="2400" dirty="0">
                <a:latin typeface="Microsoft YaHei UI Light" panose="020B0502040204020203" pitchFamily="34" charset="-122"/>
                <a:ea typeface="Microsoft YaHei UI Light" panose="020B0502040204020203" pitchFamily="34" charset="-122"/>
                <a:cs typeface="Arial" panose="020B0604020202020204" pitchFamily="34" charset="0"/>
              </a:rPr>
              <a:t>平方英尺</a:t>
            </a:r>
            <a:r>
              <a:rPr lang="en-US" sz="2400" dirty="0">
                <a:latin typeface="Microsoft YaHei UI Light" panose="020B0502040204020203" pitchFamily="34" charset="-122"/>
                <a:ea typeface="Microsoft YaHei UI Light" panose="020B0502040204020203" pitchFamily="34" charset="-122"/>
                <a:cs typeface="Arial" panose="020B0604020202020204" pitchFamily="34" charset="0"/>
              </a:rPr>
              <a:t> </a:t>
            </a:r>
            <a:r>
              <a:rPr lang="zh-CN" altLang="en-US" sz="2400" dirty="0">
                <a:latin typeface="Microsoft YaHei UI Light" panose="020B0502040204020203" pitchFamily="34" charset="-122"/>
                <a:ea typeface="Microsoft YaHei UI Light" panose="020B0502040204020203" pitchFamily="34" charset="-122"/>
                <a:cs typeface="Arial" panose="020B0604020202020204" pitchFamily="34" charset="0"/>
              </a:rPr>
              <a:t>餐饮</a:t>
            </a:r>
            <a:endParaRPr lang="en-US" sz="2400" dirty="0">
              <a:latin typeface="Microsoft YaHei UI Light" panose="020B0502040204020203" pitchFamily="34" charset="-122"/>
              <a:ea typeface="Microsoft YaHei UI Light" panose="020B0502040204020203" pitchFamily="34" charset="-122"/>
              <a:cs typeface="Arial" panose="020B0604020202020204" pitchFamily="34" charset="0"/>
            </a:endParaRPr>
          </a:p>
          <a:p>
            <a:pPr marL="742939" lvl="1" indent="-285750">
              <a:buFont typeface="Arial" panose="020B0604020202020204" pitchFamily="34" charset="0"/>
              <a:buChar char="•"/>
            </a:pPr>
            <a:r>
              <a:rPr lang="en-US" sz="2400" dirty="0">
                <a:latin typeface="Microsoft YaHei UI Light" panose="020B0502040204020203" pitchFamily="34" charset="-122"/>
                <a:ea typeface="Microsoft YaHei UI Light" panose="020B0502040204020203" pitchFamily="34" charset="-122"/>
                <a:cs typeface="Arial" panose="020B0604020202020204" pitchFamily="34" charset="0"/>
              </a:rPr>
              <a:t>4,110 </a:t>
            </a:r>
            <a:r>
              <a:rPr lang="zh-CN" altLang="en-US" sz="2400" dirty="0">
                <a:latin typeface="Microsoft YaHei UI Light" panose="020B0502040204020203" pitchFamily="34" charset="-122"/>
                <a:ea typeface="Microsoft YaHei UI Light" panose="020B0502040204020203" pitchFamily="34" charset="-122"/>
                <a:cs typeface="Arial" panose="020B0604020202020204" pitchFamily="34" charset="0"/>
              </a:rPr>
              <a:t>平方英尺</a:t>
            </a:r>
            <a:r>
              <a:rPr lang="en-US" sz="2400" dirty="0">
                <a:latin typeface="Microsoft YaHei UI Light" panose="020B0502040204020203" pitchFamily="34" charset="-122"/>
                <a:ea typeface="Microsoft YaHei UI Light" panose="020B0502040204020203" pitchFamily="34" charset="-122"/>
                <a:cs typeface="Arial" panose="020B0604020202020204" pitchFamily="34" charset="0"/>
              </a:rPr>
              <a:t> </a:t>
            </a:r>
            <a:r>
              <a:rPr lang="zh-CN" altLang="en-US" sz="2400" dirty="0">
                <a:latin typeface="Microsoft YaHei UI Light" panose="020B0502040204020203" pitchFamily="34" charset="-122"/>
                <a:ea typeface="Microsoft YaHei UI Light" panose="020B0502040204020203" pitchFamily="34" charset="-122"/>
                <a:cs typeface="Arial" panose="020B0604020202020204" pitchFamily="34" charset="0"/>
              </a:rPr>
              <a:t>零售</a:t>
            </a:r>
            <a:endParaRPr lang="en-US" sz="2400" dirty="0">
              <a:latin typeface="Microsoft YaHei UI Light" panose="020B0502040204020203" pitchFamily="34" charset="-122"/>
              <a:ea typeface="Microsoft YaHei UI Light" panose="020B0502040204020203" pitchFamily="34" charset="-122"/>
              <a:cs typeface="Arial" panose="020B0604020202020204" pitchFamily="34" charset="0"/>
            </a:endParaRPr>
          </a:p>
          <a:p>
            <a:pPr lvl="1"/>
            <a:endParaRPr lang="en-US" sz="2400" dirty="0">
              <a:latin typeface="Microsoft YaHei UI Light" panose="020B0502040204020203" pitchFamily="34" charset="-122"/>
              <a:ea typeface="Microsoft YaHei UI Light" panose="020B0502040204020203" pitchFamily="34" charset="-122"/>
              <a:cs typeface="Arial" panose="020B0604020202020204" pitchFamily="34" charset="0"/>
            </a:endParaRPr>
          </a:p>
          <a:p>
            <a:pPr marL="285750" indent="-285750">
              <a:buFont typeface="Arial" panose="020B0604020202020204" pitchFamily="34" charset="0"/>
              <a:buChar char="•"/>
            </a:pPr>
            <a:r>
              <a:rPr lang="zh-CN" sz="2400" kern="100" dirty="0">
                <a:effectLst/>
                <a:latin typeface="Microsoft YaHei UI Light" panose="020B0502040204020203" pitchFamily="34" charset="-122"/>
                <a:ea typeface="Microsoft YaHei UI Light" panose="020B0502040204020203" pitchFamily="34" charset="-122"/>
                <a:cs typeface="Times New Roman" panose="02020603050405020304" pitchFamily="18" charset="0"/>
              </a:rPr>
              <a:t>机动车停车将位于地下一层、地面一层以及地上</a:t>
            </a:r>
            <a:r>
              <a:rPr lang="zh-CN" altLang="en-US" sz="2400" kern="100" dirty="0">
                <a:effectLst/>
                <a:latin typeface="Microsoft YaHei UI Light" panose="020B0502040204020203" pitchFamily="34" charset="-122"/>
                <a:ea typeface="Microsoft YaHei UI Light" panose="020B0502040204020203" pitchFamily="34" charset="-122"/>
                <a:cs typeface="Times New Roman" panose="02020603050405020304" pitchFamily="18" charset="0"/>
              </a:rPr>
              <a:t>一层</a:t>
            </a:r>
            <a:r>
              <a:rPr lang="zh-CN" sz="2400" kern="100" dirty="0">
                <a:effectLst/>
                <a:latin typeface="Microsoft YaHei UI Light" panose="020B0502040204020203" pitchFamily="34" charset="-122"/>
                <a:ea typeface="Microsoft YaHei UI Light" panose="020B0502040204020203" pitchFamily="34" charset="-122"/>
                <a:cs typeface="Times New Roman" panose="02020603050405020304" pitchFamily="18" charset="0"/>
              </a:rPr>
              <a:t>夹层</a:t>
            </a:r>
            <a:endParaRPr lang="en-US" altLang="zh-CN" sz="2400" kern="100" dirty="0">
              <a:effectLst/>
              <a:latin typeface="Microsoft YaHei UI Light" panose="020B0502040204020203" pitchFamily="34" charset="-122"/>
              <a:ea typeface="Microsoft YaHei UI Light" panose="020B0502040204020203" pitchFamily="34" charset="-122"/>
              <a:cs typeface="Times New Roman" panose="02020603050405020304" pitchFamily="18" charset="0"/>
            </a:endParaRPr>
          </a:p>
          <a:p>
            <a:endParaRPr lang="en-US" sz="2400" dirty="0">
              <a:latin typeface="Microsoft YaHei UI Light" panose="020B0502040204020203" pitchFamily="34" charset="-122"/>
              <a:ea typeface="Microsoft YaHei UI Light" panose="020B0502040204020203" pitchFamily="34" charset="-122"/>
              <a:cs typeface="Arial" panose="020B0604020202020204" pitchFamily="34" charset="0"/>
            </a:endParaRPr>
          </a:p>
          <a:p>
            <a:pPr marL="285750" indent="-285750">
              <a:buFont typeface="Arial" panose="020B0604020202020204" pitchFamily="34" charset="0"/>
              <a:buChar char="•"/>
            </a:pPr>
            <a:r>
              <a:rPr lang="zh-CN" sz="2400" kern="100" dirty="0">
                <a:effectLst/>
                <a:latin typeface="Microsoft YaHei UI Light" panose="020B0502040204020203" pitchFamily="34" charset="-122"/>
                <a:ea typeface="Microsoft YaHei UI Light" panose="020B0502040204020203" pitchFamily="34" charset="-122"/>
                <a:cs typeface="Times New Roman" panose="02020603050405020304" pitchFamily="18" charset="0"/>
              </a:rPr>
              <a:t>其他改进建设还包括照明、户外座椅、自行车停车以及室内庭院和花园</a:t>
            </a:r>
            <a:endParaRPr lang="en-US" sz="2400" dirty="0">
              <a:latin typeface="Microsoft YaHei UI Light" panose="020B0502040204020203" pitchFamily="34" charset="-122"/>
              <a:ea typeface="Microsoft YaHei UI Light" panose="020B0502040204020203" pitchFamily="34" charset="-122"/>
              <a:cs typeface="Arial" panose="020B0604020202020204" pitchFamily="34" charset="0"/>
            </a:endParaRPr>
          </a:p>
        </p:txBody>
      </p:sp>
    </p:spTree>
    <p:extLst>
      <p:ext uri="{BB962C8B-B14F-4D97-AF65-F5344CB8AC3E}">
        <p14:creationId xmlns:p14="http://schemas.microsoft.com/office/powerpoint/2010/main" val="4138112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38B9C2-4C5F-6D6E-78E8-B03BF3CC977C}"/>
              </a:ext>
            </a:extLst>
          </p:cNvPr>
          <p:cNvSpPr>
            <a:spLocks noGrp="1"/>
          </p:cNvSpPr>
          <p:nvPr>
            <p:ph type="title"/>
          </p:nvPr>
        </p:nvSpPr>
        <p:spPr>
          <a:xfrm>
            <a:off x="487383" y="532895"/>
            <a:ext cx="7742218" cy="1059735"/>
          </a:xfrm>
        </p:spPr>
        <p:txBody>
          <a:bodyPr/>
          <a:lstStyle/>
          <a:p>
            <a:r>
              <a:rPr lang="zh-CN" altLang="en-US" dirty="0">
                <a:latin typeface="Microsoft YaHei" panose="020B0503020204020204" pitchFamily="34" charset="-122"/>
                <a:ea typeface="Microsoft YaHei" panose="020B0503020204020204" pitchFamily="34" charset="-122"/>
              </a:rPr>
              <a:t>拟建用途</a:t>
            </a:r>
            <a:endParaRPr lang="en-US" dirty="0">
              <a:latin typeface="Microsoft YaHei" panose="020B0503020204020204" pitchFamily="34" charset="-122"/>
              <a:ea typeface="Microsoft YaHei" panose="020B0503020204020204" pitchFamily="34" charset="-122"/>
            </a:endParaRPr>
          </a:p>
        </p:txBody>
      </p:sp>
      <p:sp>
        <p:nvSpPr>
          <p:cNvPr id="5" name="Slide Number Placeholder 4">
            <a:extLst>
              <a:ext uri="{FF2B5EF4-FFF2-40B4-BE49-F238E27FC236}">
                <a16:creationId xmlns:a16="http://schemas.microsoft.com/office/drawing/2014/main" id="{EDC7526E-7B4B-7863-03AF-6C32BF4AA81C}"/>
              </a:ext>
            </a:extLst>
          </p:cNvPr>
          <p:cNvSpPr>
            <a:spLocks noGrp="1"/>
          </p:cNvSpPr>
          <p:nvPr>
            <p:ph type="sldNum" sz="quarter" idx="15"/>
          </p:nvPr>
        </p:nvSpPr>
        <p:spPr/>
        <p:txBody>
          <a:bodyPr/>
          <a:lstStyle/>
          <a:p>
            <a:fld id="{67311E41-1C1D-E142-B80D-C88EA1510631}" type="slidenum">
              <a:rPr lang="en-US" smtClean="0"/>
              <a:t>9</a:t>
            </a:fld>
            <a:endParaRPr lang="en-US" dirty="0"/>
          </a:p>
        </p:txBody>
      </p:sp>
      <p:pic>
        <p:nvPicPr>
          <p:cNvPr id="3" name="Picture 2">
            <a:extLst>
              <a:ext uri="{FF2B5EF4-FFF2-40B4-BE49-F238E27FC236}">
                <a16:creationId xmlns:a16="http://schemas.microsoft.com/office/drawing/2014/main" id="{24CC9D08-12C2-DFCA-6BB1-4263AF790111}"/>
              </a:ext>
            </a:extLst>
          </p:cNvPr>
          <p:cNvPicPr>
            <a:picLocks noChangeAspect="1"/>
          </p:cNvPicPr>
          <p:nvPr/>
        </p:nvPicPr>
        <p:blipFill>
          <a:blip r:embed="rId3"/>
          <a:stretch>
            <a:fillRect/>
          </a:stretch>
        </p:blipFill>
        <p:spPr>
          <a:xfrm>
            <a:off x="428832" y="1780692"/>
            <a:ext cx="7859320" cy="4390624"/>
          </a:xfrm>
          <a:prstGeom prst="rect">
            <a:avLst/>
          </a:prstGeom>
        </p:spPr>
      </p:pic>
      <p:sp>
        <p:nvSpPr>
          <p:cNvPr id="2" name="TextBox 1">
            <a:extLst>
              <a:ext uri="{FF2B5EF4-FFF2-40B4-BE49-F238E27FC236}">
                <a16:creationId xmlns:a16="http://schemas.microsoft.com/office/drawing/2014/main" id="{04B564E9-267A-ADEA-B3BB-AB450F38643C}"/>
              </a:ext>
            </a:extLst>
          </p:cNvPr>
          <p:cNvSpPr txBox="1"/>
          <p:nvPr/>
        </p:nvSpPr>
        <p:spPr>
          <a:xfrm>
            <a:off x="3494047" y="1500482"/>
            <a:ext cx="2155903" cy="369332"/>
          </a:xfrm>
          <a:prstGeom prst="rect">
            <a:avLst/>
          </a:prstGeom>
          <a:noFill/>
        </p:spPr>
        <p:txBody>
          <a:bodyPr wrap="square" rtlCol="0">
            <a:spAutoFit/>
          </a:bodyPr>
          <a:lstStyle/>
          <a:p>
            <a:pPr algn="ctr"/>
            <a:r>
              <a:rPr lang="en-US" dirty="0"/>
              <a:t>W College St.</a:t>
            </a:r>
          </a:p>
        </p:txBody>
      </p:sp>
      <p:sp>
        <p:nvSpPr>
          <p:cNvPr id="6" name="TextBox 5">
            <a:extLst>
              <a:ext uri="{FF2B5EF4-FFF2-40B4-BE49-F238E27FC236}">
                <a16:creationId xmlns:a16="http://schemas.microsoft.com/office/drawing/2014/main" id="{652C158B-5C29-1790-4656-C0C664A05F19}"/>
              </a:ext>
            </a:extLst>
          </p:cNvPr>
          <p:cNvSpPr txBox="1"/>
          <p:nvPr/>
        </p:nvSpPr>
        <p:spPr>
          <a:xfrm>
            <a:off x="3494048" y="6140439"/>
            <a:ext cx="2155903" cy="369332"/>
          </a:xfrm>
          <a:prstGeom prst="rect">
            <a:avLst/>
          </a:prstGeom>
          <a:noFill/>
        </p:spPr>
        <p:txBody>
          <a:bodyPr wrap="square" rtlCol="0">
            <a:spAutoFit/>
          </a:bodyPr>
          <a:lstStyle/>
          <a:p>
            <a:pPr algn="ctr"/>
            <a:r>
              <a:rPr lang="en-US" dirty="0"/>
              <a:t>Bruno St.</a:t>
            </a:r>
          </a:p>
        </p:txBody>
      </p:sp>
      <p:sp>
        <p:nvSpPr>
          <p:cNvPr id="7" name="TextBox 6">
            <a:extLst>
              <a:ext uri="{FF2B5EF4-FFF2-40B4-BE49-F238E27FC236}">
                <a16:creationId xmlns:a16="http://schemas.microsoft.com/office/drawing/2014/main" id="{A0EB3DB2-DFB5-4310-FF31-64953F700BBF}"/>
              </a:ext>
            </a:extLst>
          </p:cNvPr>
          <p:cNvSpPr txBox="1"/>
          <p:nvPr/>
        </p:nvSpPr>
        <p:spPr>
          <a:xfrm rot="4478644">
            <a:off x="-367991" y="4235542"/>
            <a:ext cx="2155903" cy="369332"/>
          </a:xfrm>
          <a:prstGeom prst="rect">
            <a:avLst/>
          </a:prstGeom>
          <a:noFill/>
        </p:spPr>
        <p:txBody>
          <a:bodyPr wrap="square" rtlCol="0">
            <a:spAutoFit/>
          </a:bodyPr>
          <a:lstStyle/>
          <a:p>
            <a:pPr algn="ctr"/>
            <a:r>
              <a:rPr lang="en-US" dirty="0"/>
              <a:t>N Alameda St.</a:t>
            </a:r>
          </a:p>
        </p:txBody>
      </p:sp>
      <p:sp>
        <p:nvSpPr>
          <p:cNvPr id="8" name="TextBox 7">
            <a:extLst>
              <a:ext uri="{FF2B5EF4-FFF2-40B4-BE49-F238E27FC236}">
                <a16:creationId xmlns:a16="http://schemas.microsoft.com/office/drawing/2014/main" id="{735279C6-D8F2-5A3E-254D-9E567EC5CEC9}"/>
              </a:ext>
            </a:extLst>
          </p:cNvPr>
          <p:cNvSpPr txBox="1"/>
          <p:nvPr/>
        </p:nvSpPr>
        <p:spPr>
          <a:xfrm rot="16498121">
            <a:off x="7160064" y="3976087"/>
            <a:ext cx="2155903" cy="369332"/>
          </a:xfrm>
          <a:prstGeom prst="rect">
            <a:avLst/>
          </a:prstGeom>
          <a:noFill/>
        </p:spPr>
        <p:txBody>
          <a:bodyPr wrap="square" rtlCol="0">
            <a:spAutoFit/>
          </a:bodyPr>
          <a:lstStyle/>
          <a:p>
            <a:pPr algn="ctr"/>
            <a:r>
              <a:rPr lang="en-US" dirty="0"/>
              <a:t>Main St.</a:t>
            </a:r>
          </a:p>
        </p:txBody>
      </p:sp>
      <p:sp>
        <p:nvSpPr>
          <p:cNvPr id="11" name="TextBox 10">
            <a:extLst>
              <a:ext uri="{FF2B5EF4-FFF2-40B4-BE49-F238E27FC236}">
                <a16:creationId xmlns:a16="http://schemas.microsoft.com/office/drawing/2014/main" id="{71756D5C-341C-94C3-9893-8B52C4ED88BC}"/>
              </a:ext>
            </a:extLst>
          </p:cNvPr>
          <p:cNvSpPr txBox="1"/>
          <p:nvPr/>
        </p:nvSpPr>
        <p:spPr>
          <a:xfrm>
            <a:off x="6653861" y="3209903"/>
            <a:ext cx="1394954" cy="246221"/>
          </a:xfrm>
          <a:prstGeom prst="rect">
            <a:avLst/>
          </a:prstGeom>
          <a:noFill/>
        </p:spPr>
        <p:txBody>
          <a:bodyPr wrap="square" rtlCol="0">
            <a:spAutoFit/>
          </a:bodyPr>
          <a:lstStyle/>
          <a:p>
            <a:pPr algn="ctr"/>
            <a:r>
              <a:rPr lang="zh-CN" altLang="en-US" sz="1000" dirty="0">
                <a:latin typeface="Microsoft YaHei" panose="020B0503020204020204" pitchFamily="34" charset="-122"/>
                <a:ea typeface="Microsoft YaHei" panose="020B0503020204020204" pitchFamily="34" charset="-122"/>
              </a:rPr>
              <a:t>零售</a:t>
            </a:r>
            <a:endParaRPr lang="en-US" sz="1000" dirty="0">
              <a:latin typeface="Microsoft YaHei" panose="020B0503020204020204" pitchFamily="34" charset="-122"/>
              <a:ea typeface="Microsoft YaHei" panose="020B0503020204020204" pitchFamily="34" charset="-122"/>
            </a:endParaRPr>
          </a:p>
        </p:txBody>
      </p:sp>
      <p:sp>
        <p:nvSpPr>
          <p:cNvPr id="12" name="TextBox 11">
            <a:extLst>
              <a:ext uri="{FF2B5EF4-FFF2-40B4-BE49-F238E27FC236}">
                <a16:creationId xmlns:a16="http://schemas.microsoft.com/office/drawing/2014/main" id="{785B8148-BF1D-2DD0-B695-3B010E98F5A2}"/>
              </a:ext>
            </a:extLst>
          </p:cNvPr>
          <p:cNvSpPr txBox="1"/>
          <p:nvPr/>
        </p:nvSpPr>
        <p:spPr>
          <a:xfrm>
            <a:off x="855848" y="3114696"/>
            <a:ext cx="1394954" cy="246221"/>
          </a:xfrm>
          <a:prstGeom prst="rect">
            <a:avLst/>
          </a:prstGeom>
          <a:noFill/>
        </p:spPr>
        <p:txBody>
          <a:bodyPr wrap="square" rtlCol="0">
            <a:spAutoFit/>
          </a:bodyPr>
          <a:lstStyle/>
          <a:p>
            <a:pPr algn="ctr"/>
            <a:r>
              <a:rPr lang="zh-CN" altLang="en-US" sz="1000" dirty="0">
                <a:latin typeface="Microsoft YaHei" panose="020B0503020204020204" pitchFamily="34" charset="-122"/>
                <a:ea typeface="Microsoft YaHei" panose="020B0503020204020204" pitchFamily="34" charset="-122"/>
              </a:rPr>
              <a:t>餐饮</a:t>
            </a:r>
            <a:endParaRPr lang="en-US" sz="1000" dirty="0">
              <a:latin typeface="Microsoft YaHei" panose="020B0503020204020204" pitchFamily="34" charset="-122"/>
              <a:ea typeface="Microsoft YaHei" panose="020B0503020204020204" pitchFamily="34" charset="-122"/>
            </a:endParaRPr>
          </a:p>
        </p:txBody>
      </p:sp>
      <p:sp>
        <p:nvSpPr>
          <p:cNvPr id="13" name="TextBox 12">
            <a:extLst>
              <a:ext uri="{FF2B5EF4-FFF2-40B4-BE49-F238E27FC236}">
                <a16:creationId xmlns:a16="http://schemas.microsoft.com/office/drawing/2014/main" id="{BE35DC60-AF6A-8C6C-0229-37A79C9101E2}"/>
              </a:ext>
            </a:extLst>
          </p:cNvPr>
          <p:cNvSpPr txBox="1"/>
          <p:nvPr/>
        </p:nvSpPr>
        <p:spPr>
          <a:xfrm>
            <a:off x="6232299" y="5140765"/>
            <a:ext cx="1394954" cy="246221"/>
          </a:xfrm>
          <a:prstGeom prst="rect">
            <a:avLst/>
          </a:prstGeom>
          <a:noFill/>
        </p:spPr>
        <p:txBody>
          <a:bodyPr wrap="square" rtlCol="0">
            <a:spAutoFit/>
          </a:bodyPr>
          <a:lstStyle/>
          <a:p>
            <a:pPr algn="ctr"/>
            <a:r>
              <a:rPr lang="zh-CN" altLang="en-US" sz="1000" dirty="0">
                <a:latin typeface="Microsoft YaHei" panose="020B0503020204020204" pitchFamily="34" charset="-122"/>
                <a:ea typeface="Microsoft YaHei" panose="020B0503020204020204" pitchFamily="34" charset="-122"/>
              </a:rPr>
              <a:t>办公</a:t>
            </a:r>
            <a:endParaRPr lang="en-US" sz="1000" dirty="0">
              <a:latin typeface="Microsoft YaHei" panose="020B0503020204020204" pitchFamily="34" charset="-122"/>
              <a:ea typeface="Microsoft YaHei" panose="020B0503020204020204" pitchFamily="34" charset="-122"/>
            </a:endParaRPr>
          </a:p>
        </p:txBody>
      </p:sp>
      <p:sp>
        <p:nvSpPr>
          <p:cNvPr id="14" name="TextBox 13">
            <a:extLst>
              <a:ext uri="{FF2B5EF4-FFF2-40B4-BE49-F238E27FC236}">
                <a16:creationId xmlns:a16="http://schemas.microsoft.com/office/drawing/2014/main" id="{17BF6A8B-579F-F867-BAEE-60678C20FB52}"/>
              </a:ext>
            </a:extLst>
          </p:cNvPr>
          <p:cNvSpPr txBox="1"/>
          <p:nvPr/>
        </p:nvSpPr>
        <p:spPr>
          <a:xfrm>
            <a:off x="4654942" y="5262358"/>
            <a:ext cx="1394954" cy="246221"/>
          </a:xfrm>
          <a:prstGeom prst="rect">
            <a:avLst/>
          </a:prstGeom>
          <a:noFill/>
        </p:spPr>
        <p:txBody>
          <a:bodyPr wrap="square" rtlCol="0">
            <a:spAutoFit/>
          </a:bodyPr>
          <a:lstStyle/>
          <a:p>
            <a:pPr algn="ctr"/>
            <a:r>
              <a:rPr lang="zh-CN" altLang="en-US" sz="1000" dirty="0">
                <a:latin typeface="Microsoft YaHei" panose="020B0503020204020204" pitchFamily="34" charset="-122"/>
                <a:ea typeface="Microsoft YaHei" panose="020B0503020204020204" pitchFamily="34" charset="-122"/>
              </a:rPr>
              <a:t>大厅</a:t>
            </a:r>
            <a:endParaRPr lang="en-US" sz="1000" dirty="0">
              <a:latin typeface="Microsoft YaHei" panose="020B0503020204020204" pitchFamily="34" charset="-122"/>
              <a:ea typeface="Microsoft YaHei" panose="020B0503020204020204" pitchFamily="34" charset="-122"/>
            </a:endParaRPr>
          </a:p>
        </p:txBody>
      </p:sp>
      <p:sp>
        <p:nvSpPr>
          <p:cNvPr id="15" name="TextBox 14">
            <a:extLst>
              <a:ext uri="{FF2B5EF4-FFF2-40B4-BE49-F238E27FC236}">
                <a16:creationId xmlns:a16="http://schemas.microsoft.com/office/drawing/2014/main" id="{DD97D0FC-B2E5-B4A5-1257-858E7F155EEA}"/>
              </a:ext>
            </a:extLst>
          </p:cNvPr>
          <p:cNvSpPr txBox="1"/>
          <p:nvPr/>
        </p:nvSpPr>
        <p:spPr>
          <a:xfrm>
            <a:off x="1260904" y="4519895"/>
            <a:ext cx="1394954" cy="246221"/>
          </a:xfrm>
          <a:prstGeom prst="rect">
            <a:avLst/>
          </a:prstGeom>
          <a:noFill/>
        </p:spPr>
        <p:txBody>
          <a:bodyPr wrap="square" rtlCol="0">
            <a:spAutoFit/>
          </a:bodyPr>
          <a:lstStyle/>
          <a:p>
            <a:pPr algn="ctr"/>
            <a:r>
              <a:rPr lang="zh-CN" altLang="en-US" sz="1000" dirty="0">
                <a:latin typeface="Microsoft YaHei" panose="020B0503020204020204" pitchFamily="34" charset="-122"/>
                <a:ea typeface="Microsoft YaHei" panose="020B0503020204020204" pitchFamily="34" charset="-122"/>
              </a:rPr>
              <a:t>大厅</a:t>
            </a:r>
            <a:endParaRPr lang="en-US" sz="1000" dirty="0">
              <a:latin typeface="Microsoft YaHei" panose="020B0503020204020204" pitchFamily="34" charset="-122"/>
              <a:ea typeface="Microsoft YaHei" panose="020B0503020204020204" pitchFamily="34" charset="-122"/>
            </a:endParaRPr>
          </a:p>
        </p:txBody>
      </p:sp>
      <p:sp>
        <p:nvSpPr>
          <p:cNvPr id="16" name="TextBox 15">
            <a:extLst>
              <a:ext uri="{FF2B5EF4-FFF2-40B4-BE49-F238E27FC236}">
                <a16:creationId xmlns:a16="http://schemas.microsoft.com/office/drawing/2014/main" id="{9ED2F0DA-72B9-B8D0-843B-B2964C6B2E8B}"/>
              </a:ext>
            </a:extLst>
          </p:cNvPr>
          <p:cNvSpPr txBox="1"/>
          <p:nvPr/>
        </p:nvSpPr>
        <p:spPr>
          <a:xfrm>
            <a:off x="4037661" y="3604832"/>
            <a:ext cx="1394954" cy="246221"/>
          </a:xfrm>
          <a:prstGeom prst="rect">
            <a:avLst/>
          </a:prstGeom>
          <a:noFill/>
        </p:spPr>
        <p:txBody>
          <a:bodyPr wrap="square" rtlCol="0">
            <a:spAutoFit/>
          </a:bodyPr>
          <a:lstStyle/>
          <a:p>
            <a:pPr algn="ctr"/>
            <a:r>
              <a:rPr lang="zh-CN" altLang="en-US" sz="1000" dirty="0">
                <a:latin typeface="Microsoft YaHei" panose="020B0503020204020204" pitchFamily="34" charset="-122"/>
                <a:ea typeface="Microsoft YaHei" panose="020B0503020204020204" pitchFamily="34" charset="-122"/>
              </a:rPr>
              <a:t>停车</a:t>
            </a:r>
            <a:endParaRPr lang="en-US" sz="1000" dirty="0">
              <a:latin typeface="Microsoft YaHei" panose="020B0503020204020204" pitchFamily="34" charset="-122"/>
              <a:ea typeface="Microsoft YaHei" panose="020B0503020204020204" pitchFamily="34" charset="-122"/>
            </a:endParaRPr>
          </a:p>
        </p:txBody>
      </p:sp>
      <p:sp>
        <p:nvSpPr>
          <p:cNvPr id="17" name="TextBox 16">
            <a:extLst>
              <a:ext uri="{FF2B5EF4-FFF2-40B4-BE49-F238E27FC236}">
                <a16:creationId xmlns:a16="http://schemas.microsoft.com/office/drawing/2014/main" id="{97F7F7D0-B29C-4CDF-E9F7-2C2293771F4F}"/>
              </a:ext>
            </a:extLst>
          </p:cNvPr>
          <p:cNvSpPr txBox="1"/>
          <p:nvPr/>
        </p:nvSpPr>
        <p:spPr>
          <a:xfrm>
            <a:off x="2481911" y="2558249"/>
            <a:ext cx="1394954" cy="246221"/>
          </a:xfrm>
          <a:prstGeom prst="rect">
            <a:avLst/>
          </a:prstGeom>
          <a:noFill/>
        </p:spPr>
        <p:txBody>
          <a:bodyPr wrap="square" rtlCol="0">
            <a:spAutoFit/>
          </a:bodyPr>
          <a:lstStyle/>
          <a:p>
            <a:pPr algn="ctr"/>
            <a:r>
              <a:rPr lang="zh-CN" altLang="en-US" sz="1000" dirty="0">
                <a:latin typeface="Microsoft YaHei" panose="020B0503020204020204" pitchFamily="34" charset="-122"/>
                <a:ea typeface="Microsoft YaHei" panose="020B0503020204020204" pitchFamily="34" charset="-122"/>
              </a:rPr>
              <a:t>卸货</a:t>
            </a:r>
            <a:endParaRPr lang="en-US" sz="1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4521438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37484</TotalTime>
  <Words>1557</Words>
  <Application>Microsoft Office PowerPoint</Application>
  <PresentationFormat>On-screen Show (4:3)</PresentationFormat>
  <Paragraphs>212</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Microsoft YaHei</vt:lpstr>
      <vt:lpstr>Microsoft YaHei UI</vt:lpstr>
      <vt:lpstr>Microsoft YaHei UI Light</vt:lpstr>
      <vt:lpstr>Arial</vt:lpstr>
      <vt:lpstr>Calibri</vt:lpstr>
      <vt:lpstr>Symbol</vt:lpstr>
      <vt:lpstr>Wingdings</vt:lpstr>
      <vt:lpstr>Office Theme</vt:lpstr>
      <vt:lpstr>洛杉矶市城市规部门线上范围界定会议</vt:lpstr>
      <vt:lpstr>PowerPoint Presentation</vt:lpstr>
      <vt:lpstr>PowerPoint Presentation</vt:lpstr>
      <vt:lpstr>项目位置</vt:lpstr>
      <vt:lpstr>PowerPoint Presentation</vt:lpstr>
      <vt:lpstr>花岗岩块铺装</vt:lpstr>
      <vt:lpstr>PowerPoint Presentation</vt:lpstr>
      <vt:lpstr>PowerPoint Presentation</vt:lpstr>
      <vt:lpstr>拟建用途</vt:lpstr>
      <vt:lpstr>PowerPoint Presentation</vt:lpstr>
      <vt:lpstr>PowerPoint Presentation</vt:lpstr>
      <vt:lpstr>PowerPoint Presentation</vt:lpstr>
      <vt:lpstr>景观绿化图</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Michael Gatheru</cp:lastModifiedBy>
  <cp:revision>677</cp:revision>
  <cp:lastPrinted>2024-02-28T18:42:02Z</cp:lastPrinted>
  <dcterms:created xsi:type="dcterms:W3CDTF">2019-09-19T16:55:32Z</dcterms:created>
  <dcterms:modified xsi:type="dcterms:W3CDTF">2024-06-14T21:58:16Z</dcterms:modified>
</cp:coreProperties>
</file>